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834"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68381C57-2568-4E65-AE66-37F1B4372316}" type="datetimeFigureOut">
              <a:rPr lang="tr-TR" smtClean="0"/>
              <a:t>30.11.2020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D3774BC-47FC-489D-B207-A3FEC868B155}" type="slidenum">
              <a:rPr lang="tr-TR" smtClean="0"/>
              <a:t>‹#›</a:t>
            </a:fld>
            <a:endParaRPr lang="tr-TR"/>
          </a:p>
        </p:txBody>
      </p:sp>
    </p:spTree>
    <p:extLst>
      <p:ext uri="{BB962C8B-B14F-4D97-AF65-F5344CB8AC3E}">
        <p14:creationId xmlns:p14="http://schemas.microsoft.com/office/powerpoint/2010/main" val="2819648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8381C57-2568-4E65-AE66-37F1B4372316}" type="datetimeFigureOut">
              <a:rPr lang="tr-TR" smtClean="0"/>
              <a:t>30.11.2020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D3774BC-47FC-489D-B207-A3FEC868B155}" type="slidenum">
              <a:rPr lang="tr-TR" smtClean="0"/>
              <a:t>‹#›</a:t>
            </a:fld>
            <a:endParaRPr lang="tr-TR"/>
          </a:p>
        </p:txBody>
      </p:sp>
    </p:spTree>
    <p:extLst>
      <p:ext uri="{BB962C8B-B14F-4D97-AF65-F5344CB8AC3E}">
        <p14:creationId xmlns:p14="http://schemas.microsoft.com/office/powerpoint/2010/main" val="2382079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8381C57-2568-4E65-AE66-37F1B4372316}" type="datetimeFigureOut">
              <a:rPr lang="tr-TR" smtClean="0"/>
              <a:t>30.11.2020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D3774BC-47FC-489D-B207-A3FEC868B155}" type="slidenum">
              <a:rPr lang="tr-TR" smtClean="0"/>
              <a:t>‹#›</a:t>
            </a:fld>
            <a:endParaRPr lang="tr-TR"/>
          </a:p>
        </p:txBody>
      </p:sp>
    </p:spTree>
    <p:extLst>
      <p:ext uri="{BB962C8B-B14F-4D97-AF65-F5344CB8AC3E}">
        <p14:creationId xmlns:p14="http://schemas.microsoft.com/office/powerpoint/2010/main" val="3365607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8381C57-2568-4E65-AE66-37F1B4372316}" type="datetimeFigureOut">
              <a:rPr lang="tr-TR" smtClean="0"/>
              <a:t>30.11.2020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D3774BC-47FC-489D-B207-A3FEC868B155}" type="slidenum">
              <a:rPr lang="tr-TR" smtClean="0"/>
              <a:t>‹#›</a:t>
            </a:fld>
            <a:endParaRPr lang="tr-TR"/>
          </a:p>
        </p:txBody>
      </p:sp>
    </p:spTree>
    <p:extLst>
      <p:ext uri="{BB962C8B-B14F-4D97-AF65-F5344CB8AC3E}">
        <p14:creationId xmlns:p14="http://schemas.microsoft.com/office/powerpoint/2010/main" val="130336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68381C57-2568-4E65-AE66-37F1B4372316}" type="datetimeFigureOut">
              <a:rPr lang="tr-TR" smtClean="0"/>
              <a:t>30.11.2020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D3774BC-47FC-489D-B207-A3FEC868B155}" type="slidenum">
              <a:rPr lang="tr-TR" smtClean="0"/>
              <a:t>‹#›</a:t>
            </a:fld>
            <a:endParaRPr lang="tr-TR"/>
          </a:p>
        </p:txBody>
      </p:sp>
    </p:spTree>
    <p:extLst>
      <p:ext uri="{BB962C8B-B14F-4D97-AF65-F5344CB8AC3E}">
        <p14:creationId xmlns:p14="http://schemas.microsoft.com/office/powerpoint/2010/main" val="4199262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8381C57-2568-4E65-AE66-37F1B4372316}" type="datetimeFigureOut">
              <a:rPr lang="tr-TR" smtClean="0"/>
              <a:t>30.11.2020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D3774BC-47FC-489D-B207-A3FEC868B155}" type="slidenum">
              <a:rPr lang="tr-TR" smtClean="0"/>
              <a:t>‹#›</a:t>
            </a:fld>
            <a:endParaRPr lang="tr-TR"/>
          </a:p>
        </p:txBody>
      </p:sp>
    </p:spTree>
    <p:extLst>
      <p:ext uri="{BB962C8B-B14F-4D97-AF65-F5344CB8AC3E}">
        <p14:creationId xmlns:p14="http://schemas.microsoft.com/office/powerpoint/2010/main" val="3784372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8381C57-2568-4E65-AE66-37F1B4372316}" type="datetimeFigureOut">
              <a:rPr lang="tr-TR" smtClean="0"/>
              <a:t>30.11.2020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D3774BC-47FC-489D-B207-A3FEC868B155}" type="slidenum">
              <a:rPr lang="tr-TR" smtClean="0"/>
              <a:t>‹#›</a:t>
            </a:fld>
            <a:endParaRPr lang="tr-TR"/>
          </a:p>
        </p:txBody>
      </p:sp>
    </p:spTree>
    <p:extLst>
      <p:ext uri="{BB962C8B-B14F-4D97-AF65-F5344CB8AC3E}">
        <p14:creationId xmlns:p14="http://schemas.microsoft.com/office/powerpoint/2010/main" val="2765866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8381C57-2568-4E65-AE66-37F1B4372316}" type="datetimeFigureOut">
              <a:rPr lang="tr-TR" smtClean="0"/>
              <a:t>30.11.2020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D3774BC-47FC-489D-B207-A3FEC868B155}" type="slidenum">
              <a:rPr lang="tr-TR" smtClean="0"/>
              <a:t>‹#›</a:t>
            </a:fld>
            <a:endParaRPr lang="tr-TR"/>
          </a:p>
        </p:txBody>
      </p:sp>
    </p:spTree>
    <p:extLst>
      <p:ext uri="{BB962C8B-B14F-4D97-AF65-F5344CB8AC3E}">
        <p14:creationId xmlns:p14="http://schemas.microsoft.com/office/powerpoint/2010/main" val="2457025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8381C57-2568-4E65-AE66-37F1B4372316}" type="datetimeFigureOut">
              <a:rPr lang="tr-TR" smtClean="0"/>
              <a:t>30.11.2020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D3774BC-47FC-489D-B207-A3FEC868B155}" type="slidenum">
              <a:rPr lang="tr-TR" smtClean="0"/>
              <a:t>‹#›</a:t>
            </a:fld>
            <a:endParaRPr lang="tr-TR"/>
          </a:p>
        </p:txBody>
      </p:sp>
    </p:spTree>
    <p:extLst>
      <p:ext uri="{BB962C8B-B14F-4D97-AF65-F5344CB8AC3E}">
        <p14:creationId xmlns:p14="http://schemas.microsoft.com/office/powerpoint/2010/main" val="2494581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8381C57-2568-4E65-AE66-37F1B4372316}" type="datetimeFigureOut">
              <a:rPr lang="tr-TR" smtClean="0"/>
              <a:t>30.11.2020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D3774BC-47FC-489D-B207-A3FEC868B155}" type="slidenum">
              <a:rPr lang="tr-TR" smtClean="0"/>
              <a:t>‹#›</a:t>
            </a:fld>
            <a:endParaRPr lang="tr-TR"/>
          </a:p>
        </p:txBody>
      </p:sp>
    </p:spTree>
    <p:extLst>
      <p:ext uri="{BB962C8B-B14F-4D97-AF65-F5344CB8AC3E}">
        <p14:creationId xmlns:p14="http://schemas.microsoft.com/office/powerpoint/2010/main" val="937984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8381C57-2568-4E65-AE66-37F1B4372316}" type="datetimeFigureOut">
              <a:rPr lang="tr-TR" smtClean="0"/>
              <a:t>30.11.2020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D3774BC-47FC-489D-B207-A3FEC868B155}" type="slidenum">
              <a:rPr lang="tr-TR" smtClean="0"/>
              <a:t>‹#›</a:t>
            </a:fld>
            <a:endParaRPr lang="tr-TR"/>
          </a:p>
        </p:txBody>
      </p:sp>
    </p:spTree>
    <p:extLst>
      <p:ext uri="{BB962C8B-B14F-4D97-AF65-F5344CB8AC3E}">
        <p14:creationId xmlns:p14="http://schemas.microsoft.com/office/powerpoint/2010/main" val="1426480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381C57-2568-4E65-AE66-37F1B4372316}" type="datetimeFigureOut">
              <a:rPr lang="tr-TR" smtClean="0"/>
              <a:t>30.11.2020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3774BC-47FC-489D-B207-A3FEC868B155}" type="slidenum">
              <a:rPr lang="tr-TR" smtClean="0"/>
              <a:t>‹#›</a:t>
            </a:fld>
            <a:endParaRPr lang="tr-TR"/>
          </a:p>
        </p:txBody>
      </p:sp>
    </p:spTree>
    <p:extLst>
      <p:ext uri="{BB962C8B-B14F-4D97-AF65-F5344CB8AC3E}">
        <p14:creationId xmlns:p14="http://schemas.microsoft.com/office/powerpoint/2010/main" val="23136742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1"/>
          <p:cNvSpPr>
            <a:spLocks noGrp="1"/>
          </p:cNvSpPr>
          <p:nvPr>
            <p:ph type="ctrTitle"/>
          </p:nvPr>
        </p:nvSpPr>
        <p:spPr>
          <a:xfrm>
            <a:off x="0" y="0"/>
            <a:ext cx="12192000" cy="5074920"/>
          </a:xfrm>
        </p:spPr>
        <p:txBody>
          <a:bodyPr>
            <a:noAutofit/>
          </a:bodyPr>
          <a:lstStyle/>
          <a:p>
            <a:r>
              <a:rPr lang="tr-TR" sz="6600" b="1" dirty="0" smtClean="0">
                <a:solidFill>
                  <a:srgbClr val="0070C0"/>
                </a:solidFill>
              </a:rPr>
              <a:t>ÖĞRETMENLİK MESLEK ETİK İLKELERİ</a:t>
            </a:r>
            <a:r>
              <a:rPr lang="tr-TR" sz="6600" dirty="0" smtClean="0">
                <a:solidFill>
                  <a:srgbClr val="0070C0"/>
                </a:solidFill>
              </a:rPr>
              <a:t/>
            </a:r>
            <a:br>
              <a:rPr lang="tr-TR" sz="6600" dirty="0" smtClean="0">
                <a:solidFill>
                  <a:srgbClr val="0070C0"/>
                </a:solidFill>
              </a:rPr>
            </a:br>
            <a:endParaRPr lang="tr-TR" sz="6600" dirty="0">
              <a:solidFill>
                <a:srgbClr val="0070C0"/>
              </a:solidFill>
            </a:endParaRPr>
          </a:p>
        </p:txBody>
      </p:sp>
    </p:spTree>
    <p:extLst>
      <p:ext uri="{BB962C8B-B14F-4D97-AF65-F5344CB8AC3E}">
        <p14:creationId xmlns:p14="http://schemas.microsoft.com/office/powerpoint/2010/main" val="3500457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2192000" cy="6858000"/>
          </a:xfrm>
        </p:spPr>
        <p:txBody>
          <a:bodyPr/>
          <a:lstStyle/>
          <a:p>
            <a:r>
              <a:rPr lang="tr-TR" sz="4800" dirty="0">
                <a:solidFill>
                  <a:srgbClr val="FF0000"/>
                </a:solidFill>
              </a:rPr>
              <a:t>1. Hizmette sorumluluk</a:t>
            </a:r>
            <a:r>
              <a:rPr lang="tr-TR" sz="4800" dirty="0" smtClean="0">
                <a:solidFill>
                  <a:srgbClr val="FF0000"/>
                </a:solidFill>
              </a:rPr>
              <a:t>:</a:t>
            </a:r>
          </a:p>
          <a:p>
            <a:r>
              <a:rPr lang="tr-TR" sz="4800" dirty="0" smtClean="0">
                <a:solidFill>
                  <a:schemeClr val="tx1">
                    <a:lumMod val="85000"/>
                    <a:lumOff val="15000"/>
                  </a:schemeClr>
                </a:solidFill>
              </a:rPr>
              <a:t>En</a:t>
            </a:r>
            <a:r>
              <a:rPr lang="tr-TR" sz="4800" dirty="0" smtClean="0">
                <a:solidFill>
                  <a:srgbClr val="FF0000"/>
                </a:solidFill>
              </a:rPr>
              <a:t> </a:t>
            </a:r>
            <a:r>
              <a:rPr lang="tr-TR" sz="4800" dirty="0"/>
              <a:t>genel anlamda sorumluluk, belirli bir görevin istenilen nitelik ve nicelikte yerine getirilmesidir. Bu anlamda öğretmen bir kamu hizmeti olarak eğitimde üzerine düşen büyük sorumluluğun bilinci içinde olmalıdır.</a:t>
            </a:r>
          </a:p>
        </p:txBody>
      </p:sp>
    </p:spTree>
    <p:extLst>
      <p:ext uri="{BB962C8B-B14F-4D97-AF65-F5344CB8AC3E}">
        <p14:creationId xmlns:p14="http://schemas.microsoft.com/office/powerpoint/2010/main" val="2150285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2192000" cy="6858000"/>
          </a:xfrm>
        </p:spPr>
        <p:txBody>
          <a:bodyPr/>
          <a:lstStyle/>
          <a:p>
            <a:r>
              <a:rPr lang="tr-TR" sz="5400" dirty="0" smtClean="0">
                <a:solidFill>
                  <a:srgbClr val="FF0000"/>
                </a:solidFill>
              </a:rPr>
              <a:t>2. Adalet</a:t>
            </a:r>
          </a:p>
          <a:p>
            <a:r>
              <a:rPr lang="tr-TR" sz="4000" dirty="0" smtClean="0">
                <a:solidFill>
                  <a:schemeClr val="tx1">
                    <a:lumMod val="65000"/>
                    <a:lumOff val="35000"/>
                  </a:schemeClr>
                </a:solidFill>
              </a:rPr>
              <a:t>Öğretmen</a:t>
            </a:r>
            <a:r>
              <a:rPr lang="tr-TR" sz="4000" dirty="0"/>
              <a:t>, h</a:t>
            </a:r>
            <a:r>
              <a:rPr lang="tr-TR" sz="4000" dirty="0" smtClean="0"/>
              <a:t>er </a:t>
            </a:r>
            <a:r>
              <a:rPr lang="tr-TR" sz="4000" dirty="0"/>
              <a:t>türlü eyleminde adil olmak ve öğrenciler arasındaki ilişkilerde de adaleti sağlamak sorumluluğuna </a:t>
            </a:r>
            <a:r>
              <a:rPr lang="tr-TR" sz="4000" dirty="0" err="1"/>
              <a:t>sahiptir.Öğrencilere</a:t>
            </a:r>
            <a:r>
              <a:rPr lang="tr-TR" sz="4000" dirty="0"/>
              <a:t> söz hakkının adil olarak paylaştırılmasından başlayıp, sınıf içi ve dışı etkinliklere katılıma kadar uzayan her türlü etkinlikte adaletin sağlanması son derecede önemlidir.</a:t>
            </a:r>
          </a:p>
          <a:p>
            <a:endParaRPr lang="tr-TR" dirty="0"/>
          </a:p>
        </p:txBody>
      </p:sp>
    </p:spTree>
    <p:extLst>
      <p:ext uri="{BB962C8B-B14F-4D97-AF65-F5344CB8AC3E}">
        <p14:creationId xmlns:p14="http://schemas.microsoft.com/office/powerpoint/2010/main" val="1689326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2192000" cy="6858000"/>
          </a:xfrm>
        </p:spPr>
        <p:txBody>
          <a:bodyPr/>
          <a:lstStyle/>
          <a:p>
            <a:pPr marL="0" indent="0">
              <a:buNone/>
            </a:pPr>
            <a:endParaRPr lang="tr-TR" sz="4800" b="1" dirty="0" smtClean="0">
              <a:solidFill>
                <a:srgbClr val="FF0000"/>
              </a:solidFill>
            </a:endParaRPr>
          </a:p>
          <a:p>
            <a:pPr marL="0" indent="0">
              <a:buNone/>
            </a:pPr>
            <a:r>
              <a:rPr lang="tr-TR" sz="4800" b="1" dirty="0" smtClean="0">
                <a:solidFill>
                  <a:srgbClr val="FF0000"/>
                </a:solidFill>
              </a:rPr>
              <a:t>3</a:t>
            </a:r>
            <a:r>
              <a:rPr lang="tr-TR" b="1" dirty="0" smtClean="0"/>
              <a:t>. </a:t>
            </a:r>
            <a:r>
              <a:rPr lang="tr-TR" sz="4800" b="1" dirty="0" smtClean="0">
                <a:solidFill>
                  <a:srgbClr val="FF0000"/>
                </a:solidFill>
              </a:rPr>
              <a:t>Sağlıklı </a:t>
            </a:r>
            <a:r>
              <a:rPr lang="tr-TR" sz="4800" b="1" dirty="0">
                <a:solidFill>
                  <a:srgbClr val="FF0000"/>
                </a:solidFill>
              </a:rPr>
              <a:t>ve güvenli bir ortamın sağlanması:</a:t>
            </a:r>
            <a:r>
              <a:rPr lang="tr-TR" sz="4800" dirty="0">
                <a:solidFill>
                  <a:srgbClr val="FF0000"/>
                </a:solidFill>
              </a:rPr>
              <a:t/>
            </a:r>
            <a:br>
              <a:rPr lang="tr-TR" sz="4800" dirty="0">
                <a:solidFill>
                  <a:srgbClr val="FF0000"/>
                </a:solidFill>
              </a:rPr>
            </a:br>
            <a:r>
              <a:rPr lang="tr-TR" sz="4800" dirty="0" smtClean="0">
                <a:solidFill>
                  <a:srgbClr val="FF0000"/>
                </a:solidFill>
              </a:rPr>
              <a:t> </a:t>
            </a:r>
          </a:p>
          <a:p>
            <a:pPr marL="0" indent="0">
              <a:buNone/>
            </a:pPr>
            <a:r>
              <a:rPr lang="tr-TR" sz="4000" dirty="0" smtClean="0"/>
              <a:t>Bir </a:t>
            </a:r>
            <a:r>
              <a:rPr lang="tr-TR" sz="4000" dirty="0"/>
              <a:t>öğrencinin en temel haklarından biri, sağlıklı ve güvenli bir okul – sınıf ortamında bulunmaktır. Bu nedenle öğretmenlerin en temel etik sorumluluklarından biri de sınıf ortamında düzen ve disiplini sağlayarak, öğrenci sağlığını ve güvenliğini tehdit edecek her türlü unsurun ortadan kaldırılmasını sağlamaktır.</a:t>
            </a:r>
          </a:p>
          <a:p>
            <a:pPr marL="0" indent="0">
              <a:buNone/>
            </a:pPr>
            <a:endParaRPr lang="tr-TR" dirty="0"/>
          </a:p>
        </p:txBody>
      </p:sp>
    </p:spTree>
    <p:extLst>
      <p:ext uri="{BB962C8B-B14F-4D97-AF65-F5344CB8AC3E}">
        <p14:creationId xmlns:p14="http://schemas.microsoft.com/office/powerpoint/2010/main" val="3645504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2192000" cy="6995160"/>
          </a:xfrm>
        </p:spPr>
        <p:txBody>
          <a:bodyPr/>
          <a:lstStyle/>
          <a:p>
            <a:pPr marL="0" indent="0">
              <a:buNone/>
            </a:pPr>
            <a:r>
              <a:rPr lang="tr-TR" b="1" dirty="0"/>
              <a:t> </a:t>
            </a:r>
            <a:r>
              <a:rPr lang="tr-TR" b="1" dirty="0" smtClean="0"/>
              <a:t>  </a:t>
            </a:r>
            <a:r>
              <a:rPr lang="tr-TR" sz="4400" b="1" dirty="0" smtClean="0">
                <a:solidFill>
                  <a:srgbClr val="FF0000"/>
                </a:solidFill>
              </a:rPr>
              <a:t>4. Dürüstlük- </a:t>
            </a:r>
            <a:r>
              <a:rPr lang="tr-TR" sz="4400" b="1" dirty="0">
                <a:solidFill>
                  <a:srgbClr val="FF0000"/>
                </a:solidFill>
              </a:rPr>
              <a:t>doğruluk ve güven:</a:t>
            </a:r>
            <a:r>
              <a:rPr lang="tr-TR" sz="4400" dirty="0">
                <a:solidFill>
                  <a:srgbClr val="FF0000"/>
                </a:solidFill>
              </a:rPr>
              <a:t/>
            </a:r>
            <a:br>
              <a:rPr lang="tr-TR" sz="4400" dirty="0">
                <a:solidFill>
                  <a:srgbClr val="FF0000"/>
                </a:solidFill>
              </a:rPr>
            </a:br>
            <a:endParaRPr lang="tr-TR" sz="4400" dirty="0" smtClean="0">
              <a:solidFill>
                <a:srgbClr val="FF0000"/>
              </a:solidFill>
            </a:endParaRPr>
          </a:p>
          <a:p>
            <a:pPr marL="0" indent="0">
              <a:buNone/>
            </a:pPr>
            <a:r>
              <a:rPr lang="tr-TR" sz="4800" dirty="0" smtClean="0"/>
              <a:t>Etik </a:t>
            </a:r>
            <a:r>
              <a:rPr lang="tr-TR" sz="4800" dirty="0"/>
              <a:t>davranış, başkaları ile ilişkilerde dürüst olmayı ve içtenliği gerektirir. İçten ve dürüst davranmayan öğretmenler, ilişkilerde kendi sonlarını hazırlarlar ve güven ortamı ortadan kalkar. </a:t>
            </a:r>
          </a:p>
        </p:txBody>
      </p:sp>
    </p:spTree>
    <p:extLst>
      <p:ext uri="{BB962C8B-B14F-4D97-AF65-F5344CB8AC3E}">
        <p14:creationId xmlns:p14="http://schemas.microsoft.com/office/powerpoint/2010/main" val="3872432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2192000" cy="6858000"/>
          </a:xfrm>
        </p:spPr>
        <p:txBody>
          <a:bodyPr/>
          <a:lstStyle/>
          <a:p>
            <a:pPr marL="0" indent="0">
              <a:buNone/>
            </a:pPr>
            <a:r>
              <a:rPr lang="tr-TR" sz="6600" dirty="0" smtClean="0">
                <a:solidFill>
                  <a:srgbClr val="FF0000"/>
                </a:solidFill>
              </a:rPr>
              <a:t>                      5. Saygı:</a:t>
            </a:r>
          </a:p>
          <a:p>
            <a:pPr marL="0" indent="0">
              <a:buNone/>
            </a:pPr>
            <a:r>
              <a:rPr lang="tr-TR" sz="4000" dirty="0" smtClean="0"/>
              <a:t> İnsan</a:t>
            </a:r>
            <a:r>
              <a:rPr lang="tr-TR" sz="4000" dirty="0"/>
              <a:t>, her şeyden önce insan olduğu için değerlidir. İnsanın değeri ve onuru, insan ilişkilerinde köşe taşı niteliği taşır. İnsan canlı varlıklar içinde en gelişmiş olan, düşünen, akıl yürüten, iletişim kuran, gelecek için planlar yapan bir varlıktır ve bu yönleri ile </a:t>
            </a:r>
            <a:r>
              <a:rPr lang="tr-TR" sz="4000" dirty="0" smtClean="0"/>
              <a:t>saygıdeğerdir.</a:t>
            </a:r>
            <a:endParaRPr lang="tr-TR" sz="4000" dirty="0"/>
          </a:p>
          <a:p>
            <a:pPr marL="0" indent="0">
              <a:buNone/>
            </a:pPr>
            <a:endParaRPr lang="tr-TR" sz="4000" dirty="0"/>
          </a:p>
        </p:txBody>
      </p:sp>
    </p:spTree>
    <p:extLst>
      <p:ext uri="{BB962C8B-B14F-4D97-AF65-F5344CB8AC3E}">
        <p14:creationId xmlns:p14="http://schemas.microsoft.com/office/powerpoint/2010/main" val="421826514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156</Words>
  <Application>Microsoft Office PowerPoint</Application>
  <PresentationFormat>Özel</PresentationFormat>
  <Paragraphs>12</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Office Teması</vt:lpstr>
      <vt:lpstr>ÖĞRETMENLİK MESLEK ETİK İLKELERİ </vt:lpstr>
      <vt:lpstr>PowerPoint Sunusu</vt:lpstr>
      <vt:lpstr>PowerPoint Sunusu</vt:lpstr>
      <vt:lpstr>PowerPoint Sunusu</vt:lpstr>
      <vt:lpstr>PowerPoint Sunusu</vt:lpstr>
      <vt:lpstr>PowerPoint Sunusu</vt:lpstr>
    </vt:vector>
  </TitlesOfParts>
  <Company>NouS/TncTR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ÖĞRETMENLİK MESLEK ETİK İLKELERİ </dc:title>
  <dc:creator>Windows Kullanıcısı</dc:creator>
  <cp:lastModifiedBy>Adminn</cp:lastModifiedBy>
  <cp:revision>7</cp:revision>
  <dcterms:created xsi:type="dcterms:W3CDTF">2020-11-26T12:18:04Z</dcterms:created>
  <dcterms:modified xsi:type="dcterms:W3CDTF">2020-11-30T08:09:20Z</dcterms:modified>
</cp:coreProperties>
</file>