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93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E61F4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E61F4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E61F4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15389" y="573481"/>
            <a:ext cx="1355904" cy="1221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264917" y="2358091"/>
            <a:ext cx="1693947" cy="1796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28944" y="2624043"/>
            <a:ext cx="494924" cy="494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00046" y="2747689"/>
            <a:ext cx="2352812" cy="1131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787644" y="4643120"/>
            <a:ext cx="982344" cy="1612265"/>
          </a:xfrm>
          <a:custGeom>
            <a:avLst/>
            <a:gdLst/>
            <a:ahLst/>
            <a:cxnLst/>
            <a:rect l="l" t="t" r="r" b="b"/>
            <a:pathLst>
              <a:path w="982345" h="1612264">
                <a:moveTo>
                  <a:pt x="715530" y="407797"/>
                </a:moveTo>
                <a:lnTo>
                  <a:pt x="709904" y="357162"/>
                </a:lnTo>
                <a:lnTo>
                  <a:pt x="696785" y="308851"/>
                </a:lnTo>
                <a:lnTo>
                  <a:pt x="672388" y="263385"/>
                </a:lnTo>
                <a:lnTo>
                  <a:pt x="640981" y="224955"/>
                </a:lnTo>
                <a:lnTo>
                  <a:pt x="606272" y="195859"/>
                </a:lnTo>
                <a:lnTo>
                  <a:pt x="601129" y="192125"/>
                </a:lnTo>
                <a:lnTo>
                  <a:pt x="557047" y="167322"/>
                </a:lnTo>
                <a:lnTo>
                  <a:pt x="507339" y="150863"/>
                </a:lnTo>
                <a:lnTo>
                  <a:pt x="454825" y="148107"/>
                </a:lnTo>
                <a:lnTo>
                  <a:pt x="428218" y="148793"/>
                </a:lnTo>
                <a:lnTo>
                  <a:pt x="379272" y="157873"/>
                </a:lnTo>
                <a:lnTo>
                  <a:pt x="333209" y="178841"/>
                </a:lnTo>
                <a:lnTo>
                  <a:pt x="291122" y="206883"/>
                </a:lnTo>
                <a:lnTo>
                  <a:pt x="255841" y="240677"/>
                </a:lnTo>
                <a:lnTo>
                  <a:pt x="227711" y="282841"/>
                </a:lnTo>
                <a:lnTo>
                  <a:pt x="206717" y="331901"/>
                </a:lnTo>
                <a:lnTo>
                  <a:pt x="196227" y="391502"/>
                </a:lnTo>
                <a:lnTo>
                  <a:pt x="196938" y="426542"/>
                </a:lnTo>
                <a:lnTo>
                  <a:pt x="201866" y="461581"/>
                </a:lnTo>
                <a:lnTo>
                  <a:pt x="211010" y="495922"/>
                </a:lnTo>
                <a:lnTo>
                  <a:pt x="218503" y="510921"/>
                </a:lnTo>
                <a:lnTo>
                  <a:pt x="226009" y="510921"/>
                </a:lnTo>
                <a:lnTo>
                  <a:pt x="233502" y="514680"/>
                </a:lnTo>
                <a:lnTo>
                  <a:pt x="237261" y="514680"/>
                </a:lnTo>
                <a:lnTo>
                  <a:pt x="241007" y="510921"/>
                </a:lnTo>
                <a:lnTo>
                  <a:pt x="248627" y="506234"/>
                </a:lnTo>
                <a:lnTo>
                  <a:pt x="254139" y="498729"/>
                </a:lnTo>
                <a:lnTo>
                  <a:pt x="256832" y="489826"/>
                </a:lnTo>
                <a:lnTo>
                  <a:pt x="256006" y="480923"/>
                </a:lnTo>
                <a:lnTo>
                  <a:pt x="246926" y="452742"/>
                </a:lnTo>
                <a:lnTo>
                  <a:pt x="242417" y="424205"/>
                </a:lnTo>
                <a:lnTo>
                  <a:pt x="248513" y="364667"/>
                </a:lnTo>
                <a:lnTo>
                  <a:pt x="263410" y="318909"/>
                </a:lnTo>
                <a:lnTo>
                  <a:pt x="287756" y="278803"/>
                </a:lnTo>
                <a:lnTo>
                  <a:pt x="319963" y="245402"/>
                </a:lnTo>
                <a:lnTo>
                  <a:pt x="358482" y="219748"/>
                </a:lnTo>
                <a:lnTo>
                  <a:pt x="401726" y="202882"/>
                </a:lnTo>
                <a:lnTo>
                  <a:pt x="448119" y="195859"/>
                </a:lnTo>
                <a:lnTo>
                  <a:pt x="496087" y="199720"/>
                </a:lnTo>
                <a:lnTo>
                  <a:pt x="536765" y="211620"/>
                </a:lnTo>
                <a:lnTo>
                  <a:pt x="573925" y="230619"/>
                </a:lnTo>
                <a:lnTo>
                  <a:pt x="606869" y="256654"/>
                </a:lnTo>
                <a:lnTo>
                  <a:pt x="634885" y="289699"/>
                </a:lnTo>
                <a:lnTo>
                  <a:pt x="653821" y="327545"/>
                </a:lnTo>
                <a:lnTo>
                  <a:pt x="665365" y="367487"/>
                </a:lnTo>
                <a:lnTo>
                  <a:pt x="669175" y="408851"/>
                </a:lnTo>
                <a:lnTo>
                  <a:pt x="664895" y="450926"/>
                </a:lnTo>
                <a:lnTo>
                  <a:pt x="661377" y="465569"/>
                </a:lnTo>
                <a:lnTo>
                  <a:pt x="656450" y="480923"/>
                </a:lnTo>
                <a:lnTo>
                  <a:pt x="650125" y="496265"/>
                </a:lnTo>
                <a:lnTo>
                  <a:pt x="642391" y="510921"/>
                </a:lnTo>
                <a:lnTo>
                  <a:pt x="640981" y="519303"/>
                </a:lnTo>
                <a:lnTo>
                  <a:pt x="642391" y="527329"/>
                </a:lnTo>
                <a:lnTo>
                  <a:pt x="646607" y="534657"/>
                </a:lnTo>
                <a:lnTo>
                  <a:pt x="653643" y="540931"/>
                </a:lnTo>
                <a:lnTo>
                  <a:pt x="657390" y="544677"/>
                </a:lnTo>
                <a:lnTo>
                  <a:pt x="695134" y="515899"/>
                </a:lnTo>
                <a:lnTo>
                  <a:pt x="706386" y="478053"/>
                </a:lnTo>
                <a:lnTo>
                  <a:pt x="714133" y="433108"/>
                </a:lnTo>
                <a:lnTo>
                  <a:pt x="715530" y="407797"/>
                </a:lnTo>
                <a:close/>
              </a:path>
              <a:path w="982345" h="1612264">
                <a:moveTo>
                  <a:pt x="864654" y="407797"/>
                </a:moveTo>
                <a:lnTo>
                  <a:pt x="862533" y="367131"/>
                </a:lnTo>
                <a:lnTo>
                  <a:pt x="856208" y="327164"/>
                </a:lnTo>
                <a:lnTo>
                  <a:pt x="846302" y="288480"/>
                </a:lnTo>
                <a:lnTo>
                  <a:pt x="833221" y="251218"/>
                </a:lnTo>
                <a:lnTo>
                  <a:pt x="816635" y="215341"/>
                </a:lnTo>
                <a:lnTo>
                  <a:pt x="796188" y="180860"/>
                </a:lnTo>
                <a:lnTo>
                  <a:pt x="772337" y="148564"/>
                </a:lnTo>
                <a:lnTo>
                  <a:pt x="746010" y="119062"/>
                </a:lnTo>
                <a:lnTo>
                  <a:pt x="717588" y="92367"/>
                </a:lnTo>
                <a:lnTo>
                  <a:pt x="687400" y="68465"/>
                </a:lnTo>
                <a:lnTo>
                  <a:pt x="652348" y="47485"/>
                </a:lnTo>
                <a:lnTo>
                  <a:pt x="615188" y="30010"/>
                </a:lnTo>
                <a:lnTo>
                  <a:pt x="576618" y="16725"/>
                </a:lnTo>
                <a:lnTo>
                  <a:pt x="537349" y="8356"/>
                </a:lnTo>
                <a:lnTo>
                  <a:pt x="495731" y="2082"/>
                </a:lnTo>
                <a:lnTo>
                  <a:pt x="454825" y="0"/>
                </a:lnTo>
                <a:lnTo>
                  <a:pt x="413918" y="2082"/>
                </a:lnTo>
                <a:lnTo>
                  <a:pt x="372300" y="8356"/>
                </a:lnTo>
                <a:lnTo>
                  <a:pt x="299631" y="30010"/>
                </a:lnTo>
                <a:lnTo>
                  <a:pt x="264160" y="47485"/>
                </a:lnTo>
                <a:lnTo>
                  <a:pt x="229755" y="68465"/>
                </a:lnTo>
                <a:lnTo>
                  <a:pt x="197408" y="91770"/>
                </a:lnTo>
                <a:lnTo>
                  <a:pt x="167868" y="117182"/>
                </a:lnTo>
                <a:lnTo>
                  <a:pt x="141135" y="145415"/>
                </a:lnTo>
                <a:lnTo>
                  <a:pt x="117221" y="177190"/>
                </a:lnTo>
                <a:lnTo>
                  <a:pt x="96177" y="212191"/>
                </a:lnTo>
                <a:lnTo>
                  <a:pt x="78308" y="249326"/>
                </a:lnTo>
                <a:lnTo>
                  <a:pt x="63944" y="287896"/>
                </a:lnTo>
                <a:lnTo>
                  <a:pt x="53454" y="327164"/>
                </a:lnTo>
                <a:lnTo>
                  <a:pt x="47180" y="376605"/>
                </a:lnTo>
                <a:lnTo>
                  <a:pt x="46494" y="425691"/>
                </a:lnTo>
                <a:lnTo>
                  <a:pt x="51562" y="474052"/>
                </a:lnTo>
                <a:lnTo>
                  <a:pt x="62572" y="521335"/>
                </a:lnTo>
                <a:lnTo>
                  <a:pt x="79705" y="567169"/>
                </a:lnTo>
                <a:lnTo>
                  <a:pt x="79705" y="574675"/>
                </a:lnTo>
                <a:lnTo>
                  <a:pt x="87210" y="578421"/>
                </a:lnTo>
                <a:lnTo>
                  <a:pt x="94716" y="578421"/>
                </a:lnTo>
                <a:lnTo>
                  <a:pt x="98463" y="582168"/>
                </a:lnTo>
                <a:lnTo>
                  <a:pt x="102222" y="582168"/>
                </a:lnTo>
                <a:lnTo>
                  <a:pt x="109715" y="578421"/>
                </a:lnTo>
                <a:lnTo>
                  <a:pt x="117284" y="573735"/>
                </a:lnTo>
                <a:lnTo>
                  <a:pt x="122377" y="566242"/>
                </a:lnTo>
                <a:lnTo>
                  <a:pt x="123964" y="557326"/>
                </a:lnTo>
                <a:lnTo>
                  <a:pt x="120980" y="548424"/>
                </a:lnTo>
                <a:lnTo>
                  <a:pt x="104863" y="497154"/>
                </a:lnTo>
                <a:lnTo>
                  <a:pt x="96126" y="444830"/>
                </a:lnTo>
                <a:lnTo>
                  <a:pt x="95123" y="391807"/>
                </a:lnTo>
                <a:lnTo>
                  <a:pt x="102222" y="338429"/>
                </a:lnTo>
                <a:lnTo>
                  <a:pt x="114719" y="290296"/>
                </a:lnTo>
                <a:lnTo>
                  <a:pt x="133096" y="245465"/>
                </a:lnTo>
                <a:lnTo>
                  <a:pt x="156845" y="204266"/>
                </a:lnTo>
                <a:lnTo>
                  <a:pt x="185432" y="167055"/>
                </a:lnTo>
                <a:lnTo>
                  <a:pt x="218351" y="134162"/>
                </a:lnTo>
                <a:lnTo>
                  <a:pt x="255079" y="105930"/>
                </a:lnTo>
                <a:lnTo>
                  <a:pt x="295084" y="82702"/>
                </a:lnTo>
                <a:lnTo>
                  <a:pt x="337845" y="64808"/>
                </a:lnTo>
                <a:lnTo>
                  <a:pt x="382854" y="52590"/>
                </a:lnTo>
                <a:lnTo>
                  <a:pt x="429577" y="46393"/>
                </a:lnTo>
                <a:lnTo>
                  <a:pt x="477507" y="46558"/>
                </a:lnTo>
                <a:lnTo>
                  <a:pt x="526110" y="53403"/>
                </a:lnTo>
                <a:lnTo>
                  <a:pt x="573405" y="65887"/>
                </a:lnTo>
                <a:lnTo>
                  <a:pt x="617550" y="84277"/>
                </a:lnTo>
                <a:lnTo>
                  <a:pt x="658215" y="108051"/>
                </a:lnTo>
                <a:lnTo>
                  <a:pt x="695045" y="136715"/>
                </a:lnTo>
                <a:lnTo>
                  <a:pt x="727710" y="169748"/>
                </a:lnTo>
                <a:lnTo>
                  <a:pt x="755865" y="206654"/>
                </a:lnTo>
                <a:lnTo>
                  <a:pt x="779170" y="246926"/>
                </a:lnTo>
                <a:lnTo>
                  <a:pt x="797293" y="290055"/>
                </a:lnTo>
                <a:lnTo>
                  <a:pt x="809904" y="335521"/>
                </a:lnTo>
                <a:lnTo>
                  <a:pt x="816635" y="382828"/>
                </a:lnTo>
                <a:lnTo>
                  <a:pt x="817181" y="431457"/>
                </a:lnTo>
                <a:lnTo>
                  <a:pt x="811187" y="480923"/>
                </a:lnTo>
                <a:lnTo>
                  <a:pt x="804151" y="511213"/>
                </a:lnTo>
                <a:lnTo>
                  <a:pt x="794308" y="540448"/>
                </a:lnTo>
                <a:lnTo>
                  <a:pt x="781646" y="568985"/>
                </a:lnTo>
                <a:lnTo>
                  <a:pt x="766178" y="597166"/>
                </a:lnTo>
                <a:lnTo>
                  <a:pt x="762596" y="605548"/>
                </a:lnTo>
                <a:lnTo>
                  <a:pt x="762889" y="613575"/>
                </a:lnTo>
                <a:lnTo>
                  <a:pt x="766699" y="620903"/>
                </a:lnTo>
                <a:lnTo>
                  <a:pt x="773671" y="627176"/>
                </a:lnTo>
                <a:lnTo>
                  <a:pt x="782650" y="630745"/>
                </a:lnTo>
                <a:lnTo>
                  <a:pt x="791959" y="630453"/>
                </a:lnTo>
                <a:lnTo>
                  <a:pt x="823506" y="588619"/>
                </a:lnTo>
                <a:lnTo>
                  <a:pt x="848588" y="523697"/>
                </a:lnTo>
                <a:lnTo>
                  <a:pt x="862533" y="448462"/>
                </a:lnTo>
                <a:lnTo>
                  <a:pt x="864654" y="407797"/>
                </a:lnTo>
                <a:close/>
              </a:path>
              <a:path w="982345" h="1612264">
                <a:moveTo>
                  <a:pt x="981811" y="936383"/>
                </a:moveTo>
                <a:lnTo>
                  <a:pt x="966393" y="893902"/>
                </a:lnTo>
                <a:lnTo>
                  <a:pt x="948994" y="874674"/>
                </a:lnTo>
                <a:lnTo>
                  <a:pt x="936218" y="860564"/>
                </a:lnTo>
                <a:lnTo>
                  <a:pt x="935215" y="860107"/>
                </a:lnTo>
                <a:lnTo>
                  <a:pt x="935215" y="944473"/>
                </a:lnTo>
                <a:lnTo>
                  <a:pt x="935062" y="962342"/>
                </a:lnTo>
                <a:lnTo>
                  <a:pt x="934935" y="972362"/>
                </a:lnTo>
                <a:lnTo>
                  <a:pt x="856208" y="1279690"/>
                </a:lnTo>
                <a:lnTo>
                  <a:pt x="830516" y="1315961"/>
                </a:lnTo>
                <a:lnTo>
                  <a:pt x="706158" y="1493443"/>
                </a:lnTo>
                <a:lnTo>
                  <a:pt x="676135" y="1485836"/>
                </a:lnTo>
                <a:lnTo>
                  <a:pt x="676135" y="1534693"/>
                </a:lnTo>
                <a:lnTo>
                  <a:pt x="672388" y="1542199"/>
                </a:lnTo>
                <a:lnTo>
                  <a:pt x="668642" y="1545945"/>
                </a:lnTo>
                <a:lnTo>
                  <a:pt x="668642" y="1549692"/>
                </a:lnTo>
                <a:lnTo>
                  <a:pt x="664540" y="1553629"/>
                </a:lnTo>
                <a:lnTo>
                  <a:pt x="658329" y="1558607"/>
                </a:lnTo>
                <a:lnTo>
                  <a:pt x="650709" y="1562887"/>
                </a:lnTo>
                <a:lnTo>
                  <a:pt x="642391" y="1564703"/>
                </a:lnTo>
                <a:lnTo>
                  <a:pt x="195999" y="1452194"/>
                </a:lnTo>
                <a:lnTo>
                  <a:pt x="192239" y="1448447"/>
                </a:lnTo>
                <a:lnTo>
                  <a:pt x="184746" y="1448447"/>
                </a:lnTo>
                <a:lnTo>
                  <a:pt x="184746" y="1440942"/>
                </a:lnTo>
                <a:lnTo>
                  <a:pt x="188493" y="1437195"/>
                </a:lnTo>
                <a:lnTo>
                  <a:pt x="188493" y="1433436"/>
                </a:lnTo>
                <a:lnTo>
                  <a:pt x="192239" y="1425943"/>
                </a:lnTo>
                <a:lnTo>
                  <a:pt x="192239" y="1418437"/>
                </a:lnTo>
                <a:lnTo>
                  <a:pt x="195999" y="1410944"/>
                </a:lnTo>
                <a:lnTo>
                  <a:pt x="676135" y="1534693"/>
                </a:lnTo>
                <a:lnTo>
                  <a:pt x="676135" y="1485836"/>
                </a:lnTo>
                <a:lnTo>
                  <a:pt x="380936" y="1410944"/>
                </a:lnTo>
                <a:lnTo>
                  <a:pt x="203492" y="1365935"/>
                </a:lnTo>
                <a:lnTo>
                  <a:pt x="205600" y="1351940"/>
                </a:lnTo>
                <a:lnTo>
                  <a:pt x="206311" y="1338287"/>
                </a:lnTo>
                <a:lnTo>
                  <a:pt x="205600" y="1325333"/>
                </a:lnTo>
                <a:lnTo>
                  <a:pt x="203492" y="1313446"/>
                </a:lnTo>
                <a:lnTo>
                  <a:pt x="107086" y="1005649"/>
                </a:lnTo>
                <a:lnTo>
                  <a:pt x="88887" y="947839"/>
                </a:lnTo>
                <a:lnTo>
                  <a:pt x="73126" y="897953"/>
                </a:lnTo>
                <a:lnTo>
                  <a:pt x="60960" y="859675"/>
                </a:lnTo>
                <a:lnTo>
                  <a:pt x="51866" y="823175"/>
                </a:lnTo>
                <a:lnTo>
                  <a:pt x="47358" y="792645"/>
                </a:lnTo>
                <a:lnTo>
                  <a:pt x="47764" y="768451"/>
                </a:lnTo>
                <a:lnTo>
                  <a:pt x="53454" y="750925"/>
                </a:lnTo>
                <a:lnTo>
                  <a:pt x="90970" y="724674"/>
                </a:lnTo>
                <a:lnTo>
                  <a:pt x="109626" y="719239"/>
                </a:lnTo>
                <a:lnTo>
                  <a:pt x="130454" y="721741"/>
                </a:lnTo>
                <a:lnTo>
                  <a:pt x="154698" y="740067"/>
                </a:lnTo>
                <a:lnTo>
                  <a:pt x="183629" y="782167"/>
                </a:lnTo>
                <a:lnTo>
                  <a:pt x="218503" y="855929"/>
                </a:lnTo>
                <a:lnTo>
                  <a:pt x="192239" y="957186"/>
                </a:lnTo>
                <a:lnTo>
                  <a:pt x="191490" y="966089"/>
                </a:lnTo>
                <a:lnTo>
                  <a:pt x="194589" y="975004"/>
                </a:lnTo>
                <a:lnTo>
                  <a:pt x="201218" y="982497"/>
                </a:lnTo>
                <a:lnTo>
                  <a:pt x="211010" y="987183"/>
                </a:lnTo>
                <a:lnTo>
                  <a:pt x="219913" y="987945"/>
                </a:lnTo>
                <a:lnTo>
                  <a:pt x="228828" y="984846"/>
                </a:lnTo>
                <a:lnTo>
                  <a:pt x="236321" y="978217"/>
                </a:lnTo>
                <a:lnTo>
                  <a:pt x="241007" y="968438"/>
                </a:lnTo>
                <a:lnTo>
                  <a:pt x="287566" y="784682"/>
                </a:lnTo>
                <a:lnTo>
                  <a:pt x="387311" y="390918"/>
                </a:lnTo>
                <a:lnTo>
                  <a:pt x="398678" y="365290"/>
                </a:lnTo>
                <a:lnTo>
                  <a:pt x="419188" y="346367"/>
                </a:lnTo>
                <a:lnTo>
                  <a:pt x="445325" y="336600"/>
                </a:lnTo>
                <a:lnTo>
                  <a:pt x="473583" y="338429"/>
                </a:lnTo>
                <a:lnTo>
                  <a:pt x="498665" y="351383"/>
                </a:lnTo>
                <a:lnTo>
                  <a:pt x="516724" y="371716"/>
                </a:lnTo>
                <a:lnTo>
                  <a:pt x="526338" y="396963"/>
                </a:lnTo>
                <a:lnTo>
                  <a:pt x="526110" y="424675"/>
                </a:lnTo>
                <a:lnTo>
                  <a:pt x="428574" y="803440"/>
                </a:lnTo>
                <a:lnTo>
                  <a:pt x="427812" y="813917"/>
                </a:lnTo>
                <a:lnTo>
                  <a:pt x="430911" y="822655"/>
                </a:lnTo>
                <a:lnTo>
                  <a:pt x="437540" y="829271"/>
                </a:lnTo>
                <a:lnTo>
                  <a:pt x="447319" y="833424"/>
                </a:lnTo>
                <a:lnTo>
                  <a:pt x="455650" y="834186"/>
                </a:lnTo>
                <a:lnTo>
                  <a:pt x="463270" y="831088"/>
                </a:lnTo>
                <a:lnTo>
                  <a:pt x="469480" y="824458"/>
                </a:lnTo>
                <a:lnTo>
                  <a:pt x="473583" y="814679"/>
                </a:lnTo>
                <a:lnTo>
                  <a:pt x="518591" y="642175"/>
                </a:lnTo>
                <a:lnTo>
                  <a:pt x="589876" y="660920"/>
                </a:lnTo>
                <a:lnTo>
                  <a:pt x="614959" y="672287"/>
                </a:lnTo>
                <a:lnTo>
                  <a:pt x="633006" y="692797"/>
                </a:lnTo>
                <a:lnTo>
                  <a:pt x="642620" y="718934"/>
                </a:lnTo>
                <a:lnTo>
                  <a:pt x="642391" y="747179"/>
                </a:lnTo>
                <a:lnTo>
                  <a:pt x="612368" y="852170"/>
                </a:lnTo>
                <a:lnTo>
                  <a:pt x="613714" y="861021"/>
                </a:lnTo>
                <a:lnTo>
                  <a:pt x="617537" y="869530"/>
                </a:lnTo>
                <a:lnTo>
                  <a:pt x="623455" y="875919"/>
                </a:lnTo>
                <a:lnTo>
                  <a:pt x="631139" y="878433"/>
                </a:lnTo>
                <a:lnTo>
                  <a:pt x="640041" y="879259"/>
                </a:lnTo>
                <a:lnTo>
                  <a:pt x="648957" y="876554"/>
                </a:lnTo>
                <a:lnTo>
                  <a:pt x="656450" y="871042"/>
                </a:lnTo>
                <a:lnTo>
                  <a:pt x="661136" y="863422"/>
                </a:lnTo>
                <a:lnTo>
                  <a:pt x="683653" y="762177"/>
                </a:lnTo>
                <a:lnTo>
                  <a:pt x="736168" y="777189"/>
                </a:lnTo>
                <a:lnTo>
                  <a:pt x="761250" y="788543"/>
                </a:lnTo>
                <a:lnTo>
                  <a:pt x="779297" y="809053"/>
                </a:lnTo>
                <a:lnTo>
                  <a:pt x="788911" y="835190"/>
                </a:lnTo>
                <a:lnTo>
                  <a:pt x="788682" y="863422"/>
                </a:lnTo>
                <a:lnTo>
                  <a:pt x="766178" y="953427"/>
                </a:lnTo>
                <a:lnTo>
                  <a:pt x="765352" y="962342"/>
                </a:lnTo>
                <a:lnTo>
                  <a:pt x="768045" y="971245"/>
                </a:lnTo>
                <a:lnTo>
                  <a:pt x="773557" y="978750"/>
                </a:lnTo>
                <a:lnTo>
                  <a:pt x="781177" y="983437"/>
                </a:lnTo>
                <a:lnTo>
                  <a:pt x="791679" y="982091"/>
                </a:lnTo>
                <a:lnTo>
                  <a:pt x="800404" y="978281"/>
                </a:lnTo>
                <a:lnTo>
                  <a:pt x="807034" y="972362"/>
                </a:lnTo>
                <a:lnTo>
                  <a:pt x="811187" y="964679"/>
                </a:lnTo>
                <a:lnTo>
                  <a:pt x="833691" y="874674"/>
                </a:lnTo>
                <a:lnTo>
                  <a:pt x="882459" y="885926"/>
                </a:lnTo>
                <a:lnTo>
                  <a:pt x="907554" y="898880"/>
                </a:lnTo>
                <a:lnTo>
                  <a:pt x="925601" y="919213"/>
                </a:lnTo>
                <a:lnTo>
                  <a:pt x="935215" y="944473"/>
                </a:lnTo>
                <a:lnTo>
                  <a:pt x="935215" y="860107"/>
                </a:lnTo>
                <a:lnTo>
                  <a:pt x="893724" y="840930"/>
                </a:lnTo>
                <a:lnTo>
                  <a:pt x="837450" y="825931"/>
                </a:lnTo>
                <a:lnTo>
                  <a:pt x="825487" y="793877"/>
                </a:lnTo>
                <a:lnTo>
                  <a:pt x="806500" y="766394"/>
                </a:lnTo>
                <a:lnTo>
                  <a:pt x="801306" y="762177"/>
                </a:lnTo>
                <a:lnTo>
                  <a:pt x="780478" y="745248"/>
                </a:lnTo>
                <a:lnTo>
                  <a:pt x="747420" y="732180"/>
                </a:lnTo>
                <a:lnTo>
                  <a:pt x="691159" y="717181"/>
                </a:lnTo>
                <a:lnTo>
                  <a:pt x="680783" y="682320"/>
                </a:lnTo>
                <a:lnTo>
                  <a:pt x="661606" y="652018"/>
                </a:lnTo>
                <a:lnTo>
                  <a:pt x="650557" y="642175"/>
                </a:lnTo>
                <a:lnTo>
                  <a:pt x="634707" y="628053"/>
                </a:lnTo>
                <a:lnTo>
                  <a:pt x="601129" y="612165"/>
                </a:lnTo>
                <a:lnTo>
                  <a:pt x="529856" y="597166"/>
                </a:lnTo>
                <a:lnTo>
                  <a:pt x="571106" y="435927"/>
                </a:lnTo>
                <a:lnTo>
                  <a:pt x="572922" y="388874"/>
                </a:lnTo>
                <a:lnTo>
                  <a:pt x="557491" y="346367"/>
                </a:lnTo>
                <a:lnTo>
                  <a:pt x="527329" y="313042"/>
                </a:lnTo>
                <a:lnTo>
                  <a:pt x="484835" y="293370"/>
                </a:lnTo>
                <a:lnTo>
                  <a:pt x="437769" y="289991"/>
                </a:lnTo>
                <a:lnTo>
                  <a:pt x="395274" y="305587"/>
                </a:lnTo>
                <a:lnTo>
                  <a:pt x="361924" y="336651"/>
                </a:lnTo>
                <a:lnTo>
                  <a:pt x="342290" y="379666"/>
                </a:lnTo>
                <a:lnTo>
                  <a:pt x="237261" y="784682"/>
                </a:lnTo>
                <a:lnTo>
                  <a:pt x="208241" y="732713"/>
                </a:lnTo>
                <a:lnTo>
                  <a:pt x="197002" y="719239"/>
                </a:lnTo>
                <a:lnTo>
                  <a:pt x="178866" y="697496"/>
                </a:lnTo>
                <a:lnTo>
                  <a:pt x="147866" y="677760"/>
                </a:lnTo>
                <a:lnTo>
                  <a:pt x="75958" y="679678"/>
                </a:lnTo>
                <a:lnTo>
                  <a:pt x="35636" y="698436"/>
                </a:lnTo>
                <a:lnTo>
                  <a:pt x="2222" y="756031"/>
                </a:lnTo>
                <a:lnTo>
                  <a:pt x="0" y="788898"/>
                </a:lnTo>
                <a:lnTo>
                  <a:pt x="4800" y="828090"/>
                </a:lnTo>
                <a:lnTo>
                  <a:pt x="15938" y="874674"/>
                </a:lnTo>
                <a:lnTo>
                  <a:pt x="28105" y="912952"/>
                </a:lnTo>
                <a:lnTo>
                  <a:pt x="43827" y="962837"/>
                </a:lnTo>
                <a:lnTo>
                  <a:pt x="61925" y="1020660"/>
                </a:lnTo>
                <a:lnTo>
                  <a:pt x="81229" y="1082725"/>
                </a:lnTo>
                <a:lnTo>
                  <a:pt x="100558" y="1145387"/>
                </a:lnTo>
                <a:lnTo>
                  <a:pt x="118745" y="1204963"/>
                </a:lnTo>
                <a:lnTo>
                  <a:pt x="134620" y="1257782"/>
                </a:lnTo>
                <a:lnTo>
                  <a:pt x="147002" y="1300162"/>
                </a:lnTo>
                <a:lnTo>
                  <a:pt x="154736" y="1328445"/>
                </a:lnTo>
                <a:lnTo>
                  <a:pt x="156908" y="1335887"/>
                </a:lnTo>
                <a:lnTo>
                  <a:pt x="158026" y="1345780"/>
                </a:lnTo>
                <a:lnTo>
                  <a:pt x="158432" y="1356385"/>
                </a:lnTo>
                <a:lnTo>
                  <a:pt x="158496" y="1365935"/>
                </a:lnTo>
                <a:lnTo>
                  <a:pt x="154736" y="1369682"/>
                </a:lnTo>
                <a:lnTo>
                  <a:pt x="154736" y="1377188"/>
                </a:lnTo>
                <a:lnTo>
                  <a:pt x="151917" y="1388389"/>
                </a:lnTo>
                <a:lnTo>
                  <a:pt x="149110" y="1399222"/>
                </a:lnTo>
                <a:lnTo>
                  <a:pt x="146291" y="1409357"/>
                </a:lnTo>
                <a:lnTo>
                  <a:pt x="143471" y="1418437"/>
                </a:lnTo>
                <a:lnTo>
                  <a:pt x="137795" y="1444459"/>
                </a:lnTo>
                <a:lnTo>
                  <a:pt x="154559" y="1483842"/>
                </a:lnTo>
                <a:lnTo>
                  <a:pt x="631139" y="1609699"/>
                </a:lnTo>
                <a:lnTo>
                  <a:pt x="650773" y="1611807"/>
                </a:lnTo>
                <a:lnTo>
                  <a:pt x="670052" y="1606880"/>
                </a:lnTo>
                <a:lnTo>
                  <a:pt x="688632" y="1594929"/>
                </a:lnTo>
                <a:lnTo>
                  <a:pt x="706158" y="1575955"/>
                </a:lnTo>
                <a:lnTo>
                  <a:pt x="714044" y="1564703"/>
                </a:lnTo>
                <a:lnTo>
                  <a:pt x="718718" y="1558036"/>
                </a:lnTo>
                <a:lnTo>
                  <a:pt x="764527" y="1493443"/>
                </a:lnTo>
                <a:lnTo>
                  <a:pt x="884897" y="1323848"/>
                </a:lnTo>
                <a:lnTo>
                  <a:pt x="897470" y="1305941"/>
                </a:lnTo>
                <a:lnTo>
                  <a:pt x="897470" y="1302194"/>
                </a:lnTo>
                <a:lnTo>
                  <a:pt x="901217" y="1298448"/>
                </a:lnTo>
                <a:lnTo>
                  <a:pt x="979982" y="983437"/>
                </a:lnTo>
                <a:lnTo>
                  <a:pt x="981811" y="936383"/>
                </a:lnTo>
                <a:close/>
              </a:path>
            </a:pathLst>
          </a:custGeom>
          <a:solidFill>
            <a:srgbClr val="0F8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083" y="453390"/>
            <a:ext cx="589915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E61F4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993" y="1369263"/>
            <a:ext cx="11996013" cy="353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9547" y="-83185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014589" y="0"/>
              <a:ext cx="4176903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8566" y="193928"/>
            <a:ext cx="6872834" cy="35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tr-TR" sz="4000" b="1" i="0" dirty="0">
                <a:solidFill>
                  <a:srgbClr val="505050"/>
                </a:solidFill>
                <a:effectLst/>
                <a:latin typeface="MyriadPro"/>
              </a:rPr>
              <a:t>Teknoloji, İnternet ve Sosyal Medya Bağlamında </a:t>
            </a:r>
            <a:r>
              <a:rPr lang="tr-TR" sz="4000" b="1" i="0" dirty="0" smtClean="0">
                <a:solidFill>
                  <a:srgbClr val="505050"/>
                </a:solidFill>
                <a:effectLst/>
                <a:latin typeface="MyriadPro"/>
              </a:rPr>
              <a:t>             </a:t>
            </a:r>
            <a:r>
              <a:rPr lang="tr-TR" sz="4000" b="1" i="0" dirty="0" smtClean="0">
                <a:solidFill>
                  <a:srgbClr val="505050"/>
                </a:solidFill>
                <a:effectLst/>
              </a:rPr>
              <a:t>e-bağımlılık</a:t>
            </a:r>
            <a:r>
              <a:rPr lang="tr-TR" sz="4000" b="1" i="0" dirty="0" smtClean="0">
                <a:solidFill>
                  <a:srgbClr val="505050"/>
                </a:solidFill>
                <a:effectLst/>
                <a:latin typeface="MyriadPro"/>
              </a:rPr>
              <a:t> </a:t>
            </a:r>
            <a:r>
              <a:rPr lang="tr-TR" sz="4000" b="1" i="0" dirty="0">
                <a:solidFill>
                  <a:srgbClr val="505050"/>
                </a:solidFill>
                <a:effectLst/>
                <a:latin typeface="MyriadPro"/>
              </a:rPr>
              <a:t>Sorunu ve Çözüm Önerileri</a:t>
            </a:r>
            <a:r>
              <a:rPr lang="tr-TR" sz="2400" b="1" i="0" dirty="0">
                <a:solidFill>
                  <a:srgbClr val="505050"/>
                </a:solidFill>
                <a:effectLst/>
                <a:latin typeface="MyriadPro"/>
              </a:rPr>
              <a:t/>
            </a:r>
            <a:br>
              <a:rPr lang="tr-TR" sz="2400" b="1" i="0" dirty="0">
                <a:solidFill>
                  <a:srgbClr val="505050"/>
                </a:solidFill>
                <a:effectLst/>
                <a:latin typeface="MyriadPro"/>
              </a:rPr>
            </a:br>
            <a:endParaRPr sz="7100" dirty="0"/>
          </a:p>
        </p:txBody>
      </p:sp>
      <p:grpSp>
        <p:nvGrpSpPr>
          <p:cNvPr id="7" name="object 7"/>
          <p:cNvGrpSpPr/>
          <p:nvPr/>
        </p:nvGrpSpPr>
        <p:grpSpPr>
          <a:xfrm>
            <a:off x="29547" y="0"/>
            <a:ext cx="11644680" cy="6858000"/>
            <a:chOff x="547827" y="0"/>
            <a:chExt cx="11644680" cy="6858000"/>
          </a:xfrm>
        </p:grpSpPr>
        <p:sp>
          <p:nvSpPr>
            <p:cNvPr id="8" name="object 8"/>
            <p:cNvSpPr/>
            <p:nvPr/>
          </p:nvSpPr>
          <p:spPr>
            <a:xfrm>
              <a:off x="547827" y="3009518"/>
              <a:ext cx="942975" cy="950594"/>
            </a:xfrm>
            <a:custGeom>
              <a:avLst/>
              <a:gdLst/>
              <a:ahLst/>
              <a:cxnLst/>
              <a:rect l="l" t="t" r="r" b="b"/>
              <a:pathLst>
                <a:path w="942975" h="950595">
                  <a:moveTo>
                    <a:pt x="471398" y="0"/>
                  </a:moveTo>
                  <a:lnTo>
                    <a:pt x="423200" y="2451"/>
                  </a:lnTo>
                  <a:lnTo>
                    <a:pt x="376394" y="9647"/>
                  </a:lnTo>
                  <a:lnTo>
                    <a:pt x="331217" y="21349"/>
                  </a:lnTo>
                  <a:lnTo>
                    <a:pt x="287907" y="37318"/>
                  </a:lnTo>
                  <a:lnTo>
                    <a:pt x="246700" y="57315"/>
                  </a:lnTo>
                  <a:lnTo>
                    <a:pt x="207833" y="81103"/>
                  </a:lnTo>
                  <a:lnTo>
                    <a:pt x="171543" y="108443"/>
                  </a:lnTo>
                  <a:lnTo>
                    <a:pt x="138068" y="139096"/>
                  </a:lnTo>
                  <a:lnTo>
                    <a:pt x="107643" y="172824"/>
                  </a:lnTo>
                  <a:lnTo>
                    <a:pt x="80506" y="209388"/>
                  </a:lnTo>
                  <a:lnTo>
                    <a:pt x="56894" y="248550"/>
                  </a:lnTo>
                  <a:lnTo>
                    <a:pt x="37044" y="290071"/>
                  </a:lnTo>
                  <a:lnTo>
                    <a:pt x="21192" y="333714"/>
                  </a:lnTo>
                  <a:lnTo>
                    <a:pt x="9576" y="379238"/>
                  </a:lnTo>
                  <a:lnTo>
                    <a:pt x="2433" y="426406"/>
                  </a:lnTo>
                  <a:lnTo>
                    <a:pt x="0" y="474979"/>
                  </a:lnTo>
                  <a:lnTo>
                    <a:pt x="2433" y="523554"/>
                  </a:lnTo>
                  <a:lnTo>
                    <a:pt x="9576" y="570727"/>
                  </a:lnTo>
                  <a:lnTo>
                    <a:pt x="21192" y="616257"/>
                  </a:lnTo>
                  <a:lnTo>
                    <a:pt x="37044" y="659907"/>
                  </a:lnTo>
                  <a:lnTo>
                    <a:pt x="56894" y="701438"/>
                  </a:lnTo>
                  <a:lnTo>
                    <a:pt x="80506" y="740611"/>
                  </a:lnTo>
                  <a:lnTo>
                    <a:pt x="107643" y="777187"/>
                  </a:lnTo>
                  <a:lnTo>
                    <a:pt x="138068" y="810926"/>
                  </a:lnTo>
                  <a:lnTo>
                    <a:pt x="171543" y="841591"/>
                  </a:lnTo>
                  <a:lnTo>
                    <a:pt x="207833" y="868942"/>
                  </a:lnTo>
                  <a:lnTo>
                    <a:pt x="246700" y="892741"/>
                  </a:lnTo>
                  <a:lnTo>
                    <a:pt x="287907" y="912748"/>
                  </a:lnTo>
                  <a:lnTo>
                    <a:pt x="331217" y="928726"/>
                  </a:lnTo>
                  <a:lnTo>
                    <a:pt x="376394" y="940434"/>
                  </a:lnTo>
                  <a:lnTo>
                    <a:pt x="423200" y="947633"/>
                  </a:lnTo>
                  <a:lnTo>
                    <a:pt x="471398" y="950086"/>
                  </a:lnTo>
                  <a:lnTo>
                    <a:pt x="519588" y="947633"/>
                  </a:lnTo>
                  <a:lnTo>
                    <a:pt x="566387" y="940434"/>
                  </a:lnTo>
                  <a:lnTo>
                    <a:pt x="611558" y="928726"/>
                  </a:lnTo>
                  <a:lnTo>
                    <a:pt x="654864" y="912749"/>
                  </a:lnTo>
                  <a:lnTo>
                    <a:pt x="696068" y="892741"/>
                  </a:lnTo>
                  <a:lnTo>
                    <a:pt x="734933" y="868942"/>
                  </a:lnTo>
                  <a:lnTo>
                    <a:pt x="771222" y="841591"/>
                  </a:lnTo>
                  <a:lnTo>
                    <a:pt x="804697" y="810926"/>
                  </a:lnTo>
                  <a:lnTo>
                    <a:pt x="835122" y="777187"/>
                  </a:lnTo>
                  <a:lnTo>
                    <a:pt x="862259" y="740611"/>
                  </a:lnTo>
                  <a:lnTo>
                    <a:pt x="885872" y="701438"/>
                  </a:lnTo>
                  <a:lnTo>
                    <a:pt x="905724" y="659907"/>
                  </a:lnTo>
                  <a:lnTo>
                    <a:pt x="921576" y="616257"/>
                  </a:lnTo>
                  <a:lnTo>
                    <a:pt x="933193" y="570727"/>
                  </a:lnTo>
                  <a:lnTo>
                    <a:pt x="940337" y="523554"/>
                  </a:lnTo>
                  <a:lnTo>
                    <a:pt x="942771" y="474979"/>
                  </a:lnTo>
                  <a:lnTo>
                    <a:pt x="940337" y="426406"/>
                  </a:lnTo>
                  <a:lnTo>
                    <a:pt x="933193" y="379238"/>
                  </a:lnTo>
                  <a:lnTo>
                    <a:pt x="921576" y="333714"/>
                  </a:lnTo>
                  <a:lnTo>
                    <a:pt x="905724" y="290071"/>
                  </a:lnTo>
                  <a:lnTo>
                    <a:pt x="885872" y="248550"/>
                  </a:lnTo>
                  <a:lnTo>
                    <a:pt x="862259" y="209388"/>
                  </a:lnTo>
                  <a:lnTo>
                    <a:pt x="835122" y="172824"/>
                  </a:lnTo>
                  <a:lnTo>
                    <a:pt x="804697" y="139096"/>
                  </a:lnTo>
                  <a:lnTo>
                    <a:pt x="771222" y="108443"/>
                  </a:lnTo>
                  <a:lnTo>
                    <a:pt x="734933" y="81103"/>
                  </a:lnTo>
                  <a:lnTo>
                    <a:pt x="696068" y="57315"/>
                  </a:lnTo>
                  <a:lnTo>
                    <a:pt x="654864" y="37318"/>
                  </a:lnTo>
                  <a:lnTo>
                    <a:pt x="611558" y="21349"/>
                  </a:lnTo>
                  <a:lnTo>
                    <a:pt x="566387" y="9647"/>
                  </a:lnTo>
                  <a:lnTo>
                    <a:pt x="519588" y="2451"/>
                  </a:lnTo>
                  <a:lnTo>
                    <a:pt x="471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547827" y="3009518"/>
              <a:ext cx="942975" cy="950594"/>
            </a:xfrm>
            <a:custGeom>
              <a:avLst/>
              <a:gdLst/>
              <a:ahLst/>
              <a:cxnLst/>
              <a:rect l="l" t="t" r="r" b="b"/>
              <a:pathLst>
                <a:path w="942975" h="950595">
                  <a:moveTo>
                    <a:pt x="0" y="474979"/>
                  </a:moveTo>
                  <a:lnTo>
                    <a:pt x="2433" y="426406"/>
                  </a:lnTo>
                  <a:lnTo>
                    <a:pt x="9576" y="379238"/>
                  </a:lnTo>
                  <a:lnTo>
                    <a:pt x="21192" y="333714"/>
                  </a:lnTo>
                  <a:lnTo>
                    <a:pt x="37044" y="290071"/>
                  </a:lnTo>
                  <a:lnTo>
                    <a:pt x="56894" y="248550"/>
                  </a:lnTo>
                  <a:lnTo>
                    <a:pt x="80506" y="209388"/>
                  </a:lnTo>
                  <a:lnTo>
                    <a:pt x="107643" y="172824"/>
                  </a:lnTo>
                  <a:lnTo>
                    <a:pt x="138068" y="139096"/>
                  </a:lnTo>
                  <a:lnTo>
                    <a:pt x="171543" y="108443"/>
                  </a:lnTo>
                  <a:lnTo>
                    <a:pt x="207833" y="81103"/>
                  </a:lnTo>
                  <a:lnTo>
                    <a:pt x="246700" y="57315"/>
                  </a:lnTo>
                  <a:lnTo>
                    <a:pt x="287907" y="37318"/>
                  </a:lnTo>
                  <a:lnTo>
                    <a:pt x="331217" y="21349"/>
                  </a:lnTo>
                  <a:lnTo>
                    <a:pt x="376394" y="9647"/>
                  </a:lnTo>
                  <a:lnTo>
                    <a:pt x="423200" y="2451"/>
                  </a:lnTo>
                  <a:lnTo>
                    <a:pt x="471398" y="0"/>
                  </a:lnTo>
                  <a:lnTo>
                    <a:pt x="519588" y="2451"/>
                  </a:lnTo>
                  <a:lnTo>
                    <a:pt x="566387" y="9647"/>
                  </a:lnTo>
                  <a:lnTo>
                    <a:pt x="611558" y="21349"/>
                  </a:lnTo>
                  <a:lnTo>
                    <a:pt x="654864" y="37318"/>
                  </a:lnTo>
                  <a:lnTo>
                    <a:pt x="696068" y="57315"/>
                  </a:lnTo>
                  <a:lnTo>
                    <a:pt x="734933" y="81103"/>
                  </a:lnTo>
                  <a:lnTo>
                    <a:pt x="771222" y="108443"/>
                  </a:lnTo>
                  <a:lnTo>
                    <a:pt x="804697" y="139096"/>
                  </a:lnTo>
                  <a:lnTo>
                    <a:pt x="835122" y="172824"/>
                  </a:lnTo>
                  <a:lnTo>
                    <a:pt x="862259" y="209388"/>
                  </a:lnTo>
                  <a:lnTo>
                    <a:pt x="885872" y="248550"/>
                  </a:lnTo>
                  <a:lnTo>
                    <a:pt x="905724" y="290071"/>
                  </a:lnTo>
                  <a:lnTo>
                    <a:pt x="921576" y="333714"/>
                  </a:lnTo>
                  <a:lnTo>
                    <a:pt x="933193" y="379238"/>
                  </a:lnTo>
                  <a:lnTo>
                    <a:pt x="940337" y="426406"/>
                  </a:lnTo>
                  <a:lnTo>
                    <a:pt x="942771" y="474979"/>
                  </a:lnTo>
                  <a:lnTo>
                    <a:pt x="940337" y="523554"/>
                  </a:lnTo>
                  <a:lnTo>
                    <a:pt x="933193" y="570727"/>
                  </a:lnTo>
                  <a:lnTo>
                    <a:pt x="921576" y="616257"/>
                  </a:lnTo>
                  <a:lnTo>
                    <a:pt x="905724" y="659907"/>
                  </a:lnTo>
                  <a:lnTo>
                    <a:pt x="885872" y="701438"/>
                  </a:lnTo>
                  <a:lnTo>
                    <a:pt x="862259" y="740611"/>
                  </a:lnTo>
                  <a:lnTo>
                    <a:pt x="835122" y="777187"/>
                  </a:lnTo>
                  <a:lnTo>
                    <a:pt x="804697" y="810926"/>
                  </a:lnTo>
                  <a:lnTo>
                    <a:pt x="771222" y="841591"/>
                  </a:lnTo>
                  <a:lnTo>
                    <a:pt x="734933" y="868942"/>
                  </a:lnTo>
                  <a:lnTo>
                    <a:pt x="696068" y="892741"/>
                  </a:lnTo>
                  <a:lnTo>
                    <a:pt x="654864" y="912749"/>
                  </a:lnTo>
                  <a:lnTo>
                    <a:pt x="611558" y="928726"/>
                  </a:lnTo>
                  <a:lnTo>
                    <a:pt x="566387" y="940434"/>
                  </a:lnTo>
                  <a:lnTo>
                    <a:pt x="519588" y="947633"/>
                  </a:lnTo>
                  <a:lnTo>
                    <a:pt x="471398" y="950086"/>
                  </a:lnTo>
                  <a:lnTo>
                    <a:pt x="423200" y="947633"/>
                  </a:lnTo>
                  <a:lnTo>
                    <a:pt x="376394" y="940434"/>
                  </a:lnTo>
                  <a:lnTo>
                    <a:pt x="331217" y="928726"/>
                  </a:lnTo>
                  <a:lnTo>
                    <a:pt x="287907" y="912748"/>
                  </a:lnTo>
                  <a:lnTo>
                    <a:pt x="246700" y="892741"/>
                  </a:lnTo>
                  <a:lnTo>
                    <a:pt x="207833" y="868942"/>
                  </a:lnTo>
                  <a:lnTo>
                    <a:pt x="171543" y="841591"/>
                  </a:lnTo>
                  <a:lnTo>
                    <a:pt x="138068" y="810926"/>
                  </a:lnTo>
                  <a:lnTo>
                    <a:pt x="107643" y="777187"/>
                  </a:lnTo>
                  <a:lnTo>
                    <a:pt x="80506" y="740611"/>
                  </a:lnTo>
                  <a:lnTo>
                    <a:pt x="56894" y="701438"/>
                  </a:lnTo>
                  <a:lnTo>
                    <a:pt x="37044" y="659907"/>
                  </a:lnTo>
                  <a:lnTo>
                    <a:pt x="21192" y="616257"/>
                  </a:lnTo>
                  <a:lnTo>
                    <a:pt x="9576" y="570727"/>
                  </a:lnTo>
                  <a:lnTo>
                    <a:pt x="2433" y="523554"/>
                  </a:lnTo>
                  <a:lnTo>
                    <a:pt x="0" y="474979"/>
                  </a:lnTo>
                  <a:close/>
                </a:path>
              </a:pathLst>
            </a:custGeom>
            <a:ln w="15875">
              <a:solidFill>
                <a:srgbClr val="E61F4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03631" y="3065271"/>
              <a:ext cx="831215" cy="838835"/>
            </a:xfrm>
            <a:custGeom>
              <a:avLst/>
              <a:gdLst/>
              <a:ahLst/>
              <a:cxnLst/>
              <a:rect l="l" t="t" r="r" b="b"/>
              <a:pathLst>
                <a:path w="831215" h="838835">
                  <a:moveTo>
                    <a:pt x="415594" y="0"/>
                  </a:moveTo>
                  <a:lnTo>
                    <a:pt x="367127" y="2820"/>
                  </a:lnTo>
                  <a:lnTo>
                    <a:pt x="320302" y="11072"/>
                  </a:lnTo>
                  <a:lnTo>
                    <a:pt x="275431" y="24441"/>
                  </a:lnTo>
                  <a:lnTo>
                    <a:pt x="232826" y="42612"/>
                  </a:lnTo>
                  <a:lnTo>
                    <a:pt x="192799" y="65271"/>
                  </a:lnTo>
                  <a:lnTo>
                    <a:pt x="155661" y="92103"/>
                  </a:lnTo>
                  <a:lnTo>
                    <a:pt x="121724" y="122793"/>
                  </a:lnTo>
                  <a:lnTo>
                    <a:pt x="91301" y="157026"/>
                  </a:lnTo>
                  <a:lnTo>
                    <a:pt x="64703" y="194489"/>
                  </a:lnTo>
                  <a:lnTo>
                    <a:pt x="42241" y="234866"/>
                  </a:lnTo>
                  <a:lnTo>
                    <a:pt x="24228" y="277843"/>
                  </a:lnTo>
                  <a:lnTo>
                    <a:pt x="10976" y="323105"/>
                  </a:lnTo>
                  <a:lnTo>
                    <a:pt x="2796" y="370338"/>
                  </a:lnTo>
                  <a:lnTo>
                    <a:pt x="0" y="419226"/>
                  </a:lnTo>
                  <a:lnTo>
                    <a:pt x="2796" y="468140"/>
                  </a:lnTo>
                  <a:lnTo>
                    <a:pt x="10976" y="515395"/>
                  </a:lnTo>
                  <a:lnTo>
                    <a:pt x="24228" y="560675"/>
                  </a:lnTo>
                  <a:lnTo>
                    <a:pt x="42241" y="603668"/>
                  </a:lnTo>
                  <a:lnTo>
                    <a:pt x="64703" y="644057"/>
                  </a:lnTo>
                  <a:lnTo>
                    <a:pt x="91301" y="681530"/>
                  </a:lnTo>
                  <a:lnTo>
                    <a:pt x="121724" y="715771"/>
                  </a:lnTo>
                  <a:lnTo>
                    <a:pt x="155661" y="746467"/>
                  </a:lnTo>
                  <a:lnTo>
                    <a:pt x="192799" y="773303"/>
                  </a:lnTo>
                  <a:lnTo>
                    <a:pt x="232826" y="795965"/>
                  </a:lnTo>
                  <a:lnTo>
                    <a:pt x="275431" y="814138"/>
                  </a:lnTo>
                  <a:lnTo>
                    <a:pt x="320302" y="827507"/>
                  </a:lnTo>
                  <a:lnTo>
                    <a:pt x="367127" y="835760"/>
                  </a:lnTo>
                  <a:lnTo>
                    <a:pt x="415594" y="838580"/>
                  </a:lnTo>
                  <a:lnTo>
                    <a:pt x="464062" y="835760"/>
                  </a:lnTo>
                  <a:lnTo>
                    <a:pt x="510888" y="827507"/>
                  </a:lnTo>
                  <a:lnTo>
                    <a:pt x="555760" y="814138"/>
                  </a:lnTo>
                  <a:lnTo>
                    <a:pt x="598368" y="795965"/>
                  </a:lnTo>
                  <a:lnTo>
                    <a:pt x="638397" y="773303"/>
                  </a:lnTo>
                  <a:lnTo>
                    <a:pt x="675538" y="746467"/>
                  </a:lnTo>
                  <a:lnTo>
                    <a:pt x="709477" y="715772"/>
                  </a:lnTo>
                  <a:lnTo>
                    <a:pt x="739903" y="681530"/>
                  </a:lnTo>
                  <a:lnTo>
                    <a:pt x="766504" y="644057"/>
                  </a:lnTo>
                  <a:lnTo>
                    <a:pt x="788968" y="603668"/>
                  </a:lnTo>
                  <a:lnTo>
                    <a:pt x="806983" y="560675"/>
                  </a:lnTo>
                  <a:lnTo>
                    <a:pt x="820237" y="515395"/>
                  </a:lnTo>
                  <a:lnTo>
                    <a:pt x="828418" y="468140"/>
                  </a:lnTo>
                  <a:lnTo>
                    <a:pt x="831215" y="419226"/>
                  </a:lnTo>
                  <a:lnTo>
                    <a:pt x="828418" y="370338"/>
                  </a:lnTo>
                  <a:lnTo>
                    <a:pt x="820237" y="323105"/>
                  </a:lnTo>
                  <a:lnTo>
                    <a:pt x="806983" y="277843"/>
                  </a:lnTo>
                  <a:lnTo>
                    <a:pt x="788968" y="234866"/>
                  </a:lnTo>
                  <a:lnTo>
                    <a:pt x="766504" y="194489"/>
                  </a:lnTo>
                  <a:lnTo>
                    <a:pt x="739903" y="157026"/>
                  </a:lnTo>
                  <a:lnTo>
                    <a:pt x="709477" y="122793"/>
                  </a:lnTo>
                  <a:lnTo>
                    <a:pt x="675538" y="92103"/>
                  </a:lnTo>
                  <a:lnTo>
                    <a:pt x="638397" y="65271"/>
                  </a:lnTo>
                  <a:lnTo>
                    <a:pt x="598368" y="42612"/>
                  </a:lnTo>
                  <a:lnTo>
                    <a:pt x="555760" y="24441"/>
                  </a:lnTo>
                  <a:lnTo>
                    <a:pt x="510888" y="11072"/>
                  </a:lnTo>
                  <a:lnTo>
                    <a:pt x="464062" y="2820"/>
                  </a:lnTo>
                  <a:lnTo>
                    <a:pt x="415594" y="0"/>
                  </a:lnTo>
                  <a:close/>
                </a:path>
              </a:pathLst>
            </a:custGeom>
            <a:solidFill>
              <a:srgbClr val="E61F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51674" y="3539616"/>
              <a:ext cx="183565" cy="1497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218" y="3345815"/>
              <a:ext cx="89585" cy="1938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3071" y="3279648"/>
              <a:ext cx="167411" cy="1689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614422" y="3009518"/>
              <a:ext cx="941705" cy="950594"/>
            </a:xfrm>
            <a:custGeom>
              <a:avLst/>
              <a:gdLst/>
              <a:ahLst/>
              <a:cxnLst/>
              <a:rect l="l" t="t" r="r" b="b"/>
              <a:pathLst>
                <a:path w="941704" h="950595">
                  <a:moveTo>
                    <a:pt x="470788" y="0"/>
                  </a:moveTo>
                  <a:lnTo>
                    <a:pt x="422660" y="2451"/>
                  </a:lnTo>
                  <a:lnTo>
                    <a:pt x="375920" y="9647"/>
                  </a:lnTo>
                  <a:lnTo>
                    <a:pt x="330805" y="21349"/>
                  </a:lnTo>
                  <a:lnTo>
                    <a:pt x="287553" y="37318"/>
                  </a:lnTo>
                  <a:lnTo>
                    <a:pt x="246400" y="57315"/>
                  </a:lnTo>
                  <a:lnTo>
                    <a:pt x="207584" y="81103"/>
                  </a:lnTo>
                  <a:lnTo>
                    <a:pt x="171340" y="108443"/>
                  </a:lnTo>
                  <a:lnTo>
                    <a:pt x="137906" y="139096"/>
                  </a:lnTo>
                  <a:lnTo>
                    <a:pt x="107518" y="172824"/>
                  </a:lnTo>
                  <a:lnTo>
                    <a:pt x="80414" y="209388"/>
                  </a:lnTo>
                  <a:lnTo>
                    <a:pt x="56829" y="248550"/>
                  </a:lnTo>
                  <a:lnTo>
                    <a:pt x="37002" y="290071"/>
                  </a:lnTo>
                  <a:lnTo>
                    <a:pt x="21169" y="333714"/>
                  </a:lnTo>
                  <a:lnTo>
                    <a:pt x="9566" y="379238"/>
                  </a:lnTo>
                  <a:lnTo>
                    <a:pt x="2431" y="426406"/>
                  </a:lnTo>
                  <a:lnTo>
                    <a:pt x="0" y="474979"/>
                  </a:lnTo>
                  <a:lnTo>
                    <a:pt x="2431" y="523554"/>
                  </a:lnTo>
                  <a:lnTo>
                    <a:pt x="9566" y="570727"/>
                  </a:lnTo>
                  <a:lnTo>
                    <a:pt x="21169" y="616257"/>
                  </a:lnTo>
                  <a:lnTo>
                    <a:pt x="37002" y="659907"/>
                  </a:lnTo>
                  <a:lnTo>
                    <a:pt x="56829" y="701438"/>
                  </a:lnTo>
                  <a:lnTo>
                    <a:pt x="80414" y="740611"/>
                  </a:lnTo>
                  <a:lnTo>
                    <a:pt x="107518" y="777187"/>
                  </a:lnTo>
                  <a:lnTo>
                    <a:pt x="137906" y="810926"/>
                  </a:lnTo>
                  <a:lnTo>
                    <a:pt x="171340" y="841591"/>
                  </a:lnTo>
                  <a:lnTo>
                    <a:pt x="207584" y="868942"/>
                  </a:lnTo>
                  <a:lnTo>
                    <a:pt x="246400" y="892741"/>
                  </a:lnTo>
                  <a:lnTo>
                    <a:pt x="287553" y="912748"/>
                  </a:lnTo>
                  <a:lnTo>
                    <a:pt x="330805" y="928726"/>
                  </a:lnTo>
                  <a:lnTo>
                    <a:pt x="375920" y="940434"/>
                  </a:lnTo>
                  <a:lnTo>
                    <a:pt x="422660" y="947633"/>
                  </a:lnTo>
                  <a:lnTo>
                    <a:pt x="470788" y="950086"/>
                  </a:lnTo>
                  <a:lnTo>
                    <a:pt x="518895" y="947633"/>
                  </a:lnTo>
                  <a:lnTo>
                    <a:pt x="565615" y="940434"/>
                  </a:lnTo>
                  <a:lnTo>
                    <a:pt x="610713" y="928726"/>
                  </a:lnTo>
                  <a:lnTo>
                    <a:pt x="653950" y="912749"/>
                  </a:lnTo>
                  <a:lnTo>
                    <a:pt x="695091" y="892741"/>
                  </a:lnTo>
                  <a:lnTo>
                    <a:pt x="733897" y="868942"/>
                  </a:lnTo>
                  <a:lnTo>
                    <a:pt x="770133" y="841591"/>
                  </a:lnTo>
                  <a:lnTo>
                    <a:pt x="803560" y="810926"/>
                  </a:lnTo>
                  <a:lnTo>
                    <a:pt x="833943" y="777187"/>
                  </a:lnTo>
                  <a:lnTo>
                    <a:pt x="861043" y="740611"/>
                  </a:lnTo>
                  <a:lnTo>
                    <a:pt x="884625" y="701438"/>
                  </a:lnTo>
                  <a:lnTo>
                    <a:pt x="904450" y="659907"/>
                  </a:lnTo>
                  <a:lnTo>
                    <a:pt x="920282" y="616257"/>
                  </a:lnTo>
                  <a:lnTo>
                    <a:pt x="931884" y="570727"/>
                  </a:lnTo>
                  <a:lnTo>
                    <a:pt x="939019" y="523554"/>
                  </a:lnTo>
                  <a:lnTo>
                    <a:pt x="941451" y="474979"/>
                  </a:lnTo>
                  <a:lnTo>
                    <a:pt x="939019" y="426406"/>
                  </a:lnTo>
                  <a:lnTo>
                    <a:pt x="931884" y="379238"/>
                  </a:lnTo>
                  <a:lnTo>
                    <a:pt x="920282" y="333714"/>
                  </a:lnTo>
                  <a:lnTo>
                    <a:pt x="904450" y="290071"/>
                  </a:lnTo>
                  <a:lnTo>
                    <a:pt x="884625" y="248550"/>
                  </a:lnTo>
                  <a:lnTo>
                    <a:pt x="861043" y="209388"/>
                  </a:lnTo>
                  <a:lnTo>
                    <a:pt x="833943" y="172824"/>
                  </a:lnTo>
                  <a:lnTo>
                    <a:pt x="803560" y="139096"/>
                  </a:lnTo>
                  <a:lnTo>
                    <a:pt x="770133" y="108443"/>
                  </a:lnTo>
                  <a:lnTo>
                    <a:pt x="733897" y="81103"/>
                  </a:lnTo>
                  <a:lnTo>
                    <a:pt x="695091" y="57315"/>
                  </a:lnTo>
                  <a:lnTo>
                    <a:pt x="653950" y="37318"/>
                  </a:lnTo>
                  <a:lnTo>
                    <a:pt x="610713" y="21349"/>
                  </a:lnTo>
                  <a:lnTo>
                    <a:pt x="565615" y="9647"/>
                  </a:lnTo>
                  <a:lnTo>
                    <a:pt x="518895" y="2451"/>
                  </a:lnTo>
                  <a:lnTo>
                    <a:pt x="470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614422" y="3009518"/>
              <a:ext cx="941705" cy="950594"/>
            </a:xfrm>
            <a:custGeom>
              <a:avLst/>
              <a:gdLst/>
              <a:ahLst/>
              <a:cxnLst/>
              <a:rect l="l" t="t" r="r" b="b"/>
              <a:pathLst>
                <a:path w="941704" h="950595">
                  <a:moveTo>
                    <a:pt x="0" y="474979"/>
                  </a:moveTo>
                  <a:lnTo>
                    <a:pt x="2431" y="426406"/>
                  </a:lnTo>
                  <a:lnTo>
                    <a:pt x="9566" y="379238"/>
                  </a:lnTo>
                  <a:lnTo>
                    <a:pt x="21169" y="333714"/>
                  </a:lnTo>
                  <a:lnTo>
                    <a:pt x="37002" y="290071"/>
                  </a:lnTo>
                  <a:lnTo>
                    <a:pt x="56829" y="248550"/>
                  </a:lnTo>
                  <a:lnTo>
                    <a:pt x="80414" y="209388"/>
                  </a:lnTo>
                  <a:lnTo>
                    <a:pt x="107518" y="172824"/>
                  </a:lnTo>
                  <a:lnTo>
                    <a:pt x="137906" y="139096"/>
                  </a:lnTo>
                  <a:lnTo>
                    <a:pt x="171340" y="108443"/>
                  </a:lnTo>
                  <a:lnTo>
                    <a:pt x="207584" y="81103"/>
                  </a:lnTo>
                  <a:lnTo>
                    <a:pt x="246400" y="57315"/>
                  </a:lnTo>
                  <a:lnTo>
                    <a:pt x="287553" y="37318"/>
                  </a:lnTo>
                  <a:lnTo>
                    <a:pt x="330805" y="21349"/>
                  </a:lnTo>
                  <a:lnTo>
                    <a:pt x="375920" y="9647"/>
                  </a:lnTo>
                  <a:lnTo>
                    <a:pt x="422660" y="2451"/>
                  </a:lnTo>
                  <a:lnTo>
                    <a:pt x="470788" y="0"/>
                  </a:lnTo>
                  <a:lnTo>
                    <a:pt x="518895" y="2451"/>
                  </a:lnTo>
                  <a:lnTo>
                    <a:pt x="565615" y="9647"/>
                  </a:lnTo>
                  <a:lnTo>
                    <a:pt x="610713" y="21349"/>
                  </a:lnTo>
                  <a:lnTo>
                    <a:pt x="653950" y="37318"/>
                  </a:lnTo>
                  <a:lnTo>
                    <a:pt x="695091" y="57315"/>
                  </a:lnTo>
                  <a:lnTo>
                    <a:pt x="733897" y="81103"/>
                  </a:lnTo>
                  <a:lnTo>
                    <a:pt x="770133" y="108443"/>
                  </a:lnTo>
                  <a:lnTo>
                    <a:pt x="803560" y="139096"/>
                  </a:lnTo>
                  <a:lnTo>
                    <a:pt x="833943" y="172824"/>
                  </a:lnTo>
                  <a:lnTo>
                    <a:pt x="861043" y="209388"/>
                  </a:lnTo>
                  <a:lnTo>
                    <a:pt x="884625" y="248550"/>
                  </a:lnTo>
                  <a:lnTo>
                    <a:pt x="904450" y="290071"/>
                  </a:lnTo>
                  <a:lnTo>
                    <a:pt x="920282" y="333714"/>
                  </a:lnTo>
                  <a:lnTo>
                    <a:pt x="931884" y="379238"/>
                  </a:lnTo>
                  <a:lnTo>
                    <a:pt x="939019" y="426406"/>
                  </a:lnTo>
                  <a:lnTo>
                    <a:pt x="941451" y="474979"/>
                  </a:lnTo>
                  <a:lnTo>
                    <a:pt x="939019" y="523554"/>
                  </a:lnTo>
                  <a:lnTo>
                    <a:pt x="931884" y="570727"/>
                  </a:lnTo>
                  <a:lnTo>
                    <a:pt x="920282" y="616257"/>
                  </a:lnTo>
                  <a:lnTo>
                    <a:pt x="904450" y="659907"/>
                  </a:lnTo>
                  <a:lnTo>
                    <a:pt x="884625" y="701438"/>
                  </a:lnTo>
                  <a:lnTo>
                    <a:pt x="861043" y="740611"/>
                  </a:lnTo>
                  <a:lnTo>
                    <a:pt x="833943" y="777187"/>
                  </a:lnTo>
                  <a:lnTo>
                    <a:pt x="803560" y="810926"/>
                  </a:lnTo>
                  <a:lnTo>
                    <a:pt x="770133" y="841591"/>
                  </a:lnTo>
                  <a:lnTo>
                    <a:pt x="733897" y="868942"/>
                  </a:lnTo>
                  <a:lnTo>
                    <a:pt x="695091" y="892741"/>
                  </a:lnTo>
                  <a:lnTo>
                    <a:pt x="653950" y="912749"/>
                  </a:lnTo>
                  <a:lnTo>
                    <a:pt x="610713" y="928726"/>
                  </a:lnTo>
                  <a:lnTo>
                    <a:pt x="565615" y="940434"/>
                  </a:lnTo>
                  <a:lnTo>
                    <a:pt x="518895" y="947633"/>
                  </a:lnTo>
                  <a:lnTo>
                    <a:pt x="470788" y="950086"/>
                  </a:lnTo>
                  <a:lnTo>
                    <a:pt x="422660" y="947633"/>
                  </a:lnTo>
                  <a:lnTo>
                    <a:pt x="375920" y="940434"/>
                  </a:lnTo>
                  <a:lnTo>
                    <a:pt x="330805" y="928726"/>
                  </a:lnTo>
                  <a:lnTo>
                    <a:pt x="287553" y="912748"/>
                  </a:lnTo>
                  <a:lnTo>
                    <a:pt x="246400" y="892741"/>
                  </a:lnTo>
                  <a:lnTo>
                    <a:pt x="207584" y="868942"/>
                  </a:lnTo>
                  <a:lnTo>
                    <a:pt x="171340" y="841591"/>
                  </a:lnTo>
                  <a:lnTo>
                    <a:pt x="137906" y="810926"/>
                  </a:lnTo>
                  <a:lnTo>
                    <a:pt x="107518" y="777187"/>
                  </a:lnTo>
                  <a:lnTo>
                    <a:pt x="80414" y="740611"/>
                  </a:lnTo>
                  <a:lnTo>
                    <a:pt x="56829" y="701438"/>
                  </a:lnTo>
                  <a:lnTo>
                    <a:pt x="37002" y="659907"/>
                  </a:lnTo>
                  <a:lnTo>
                    <a:pt x="21169" y="616257"/>
                  </a:lnTo>
                  <a:lnTo>
                    <a:pt x="9566" y="570727"/>
                  </a:lnTo>
                  <a:lnTo>
                    <a:pt x="2431" y="523554"/>
                  </a:lnTo>
                  <a:lnTo>
                    <a:pt x="0" y="474979"/>
                  </a:lnTo>
                  <a:close/>
                </a:path>
              </a:pathLst>
            </a:custGeom>
            <a:ln w="15875">
              <a:solidFill>
                <a:srgbClr val="F9B52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6144" y="3065271"/>
              <a:ext cx="828675" cy="838835"/>
            </a:xfrm>
            <a:custGeom>
              <a:avLst/>
              <a:gdLst/>
              <a:ahLst/>
              <a:cxnLst/>
              <a:rect l="l" t="t" r="r" b="b"/>
              <a:pathLst>
                <a:path w="828675" h="838835">
                  <a:moveTo>
                    <a:pt x="414147" y="0"/>
                  </a:moveTo>
                  <a:lnTo>
                    <a:pt x="365848" y="2820"/>
                  </a:lnTo>
                  <a:lnTo>
                    <a:pt x="319186" y="11072"/>
                  </a:lnTo>
                  <a:lnTo>
                    <a:pt x="274472" y="24441"/>
                  </a:lnTo>
                  <a:lnTo>
                    <a:pt x="232015" y="42612"/>
                  </a:lnTo>
                  <a:lnTo>
                    <a:pt x="192127" y="65271"/>
                  </a:lnTo>
                  <a:lnTo>
                    <a:pt x="155119" y="92103"/>
                  </a:lnTo>
                  <a:lnTo>
                    <a:pt x="121300" y="122793"/>
                  </a:lnTo>
                  <a:lnTo>
                    <a:pt x="90983" y="157026"/>
                  </a:lnTo>
                  <a:lnTo>
                    <a:pt x="64477" y="194489"/>
                  </a:lnTo>
                  <a:lnTo>
                    <a:pt x="42094" y="234866"/>
                  </a:lnTo>
                  <a:lnTo>
                    <a:pt x="24144" y="277843"/>
                  </a:lnTo>
                  <a:lnTo>
                    <a:pt x="10937" y="323105"/>
                  </a:lnTo>
                  <a:lnTo>
                    <a:pt x="2786" y="370338"/>
                  </a:lnTo>
                  <a:lnTo>
                    <a:pt x="0" y="419226"/>
                  </a:lnTo>
                  <a:lnTo>
                    <a:pt x="2786" y="468140"/>
                  </a:lnTo>
                  <a:lnTo>
                    <a:pt x="10937" y="515395"/>
                  </a:lnTo>
                  <a:lnTo>
                    <a:pt x="24144" y="560675"/>
                  </a:lnTo>
                  <a:lnTo>
                    <a:pt x="42094" y="603668"/>
                  </a:lnTo>
                  <a:lnTo>
                    <a:pt x="64477" y="644057"/>
                  </a:lnTo>
                  <a:lnTo>
                    <a:pt x="90983" y="681530"/>
                  </a:lnTo>
                  <a:lnTo>
                    <a:pt x="121300" y="715771"/>
                  </a:lnTo>
                  <a:lnTo>
                    <a:pt x="155119" y="746467"/>
                  </a:lnTo>
                  <a:lnTo>
                    <a:pt x="192127" y="773303"/>
                  </a:lnTo>
                  <a:lnTo>
                    <a:pt x="232015" y="795965"/>
                  </a:lnTo>
                  <a:lnTo>
                    <a:pt x="274472" y="814138"/>
                  </a:lnTo>
                  <a:lnTo>
                    <a:pt x="319186" y="827507"/>
                  </a:lnTo>
                  <a:lnTo>
                    <a:pt x="365848" y="835760"/>
                  </a:lnTo>
                  <a:lnTo>
                    <a:pt x="414147" y="838580"/>
                  </a:lnTo>
                  <a:lnTo>
                    <a:pt x="462445" y="835760"/>
                  </a:lnTo>
                  <a:lnTo>
                    <a:pt x="509107" y="827507"/>
                  </a:lnTo>
                  <a:lnTo>
                    <a:pt x="553821" y="814138"/>
                  </a:lnTo>
                  <a:lnTo>
                    <a:pt x="596278" y="795965"/>
                  </a:lnTo>
                  <a:lnTo>
                    <a:pt x="636166" y="773303"/>
                  </a:lnTo>
                  <a:lnTo>
                    <a:pt x="673174" y="746467"/>
                  </a:lnTo>
                  <a:lnTo>
                    <a:pt x="706993" y="715772"/>
                  </a:lnTo>
                  <a:lnTo>
                    <a:pt x="737310" y="681530"/>
                  </a:lnTo>
                  <a:lnTo>
                    <a:pt x="763816" y="644057"/>
                  </a:lnTo>
                  <a:lnTo>
                    <a:pt x="786199" y="603668"/>
                  </a:lnTo>
                  <a:lnTo>
                    <a:pt x="804149" y="560675"/>
                  </a:lnTo>
                  <a:lnTo>
                    <a:pt x="817356" y="515395"/>
                  </a:lnTo>
                  <a:lnTo>
                    <a:pt x="825507" y="468140"/>
                  </a:lnTo>
                  <a:lnTo>
                    <a:pt x="828294" y="419226"/>
                  </a:lnTo>
                  <a:lnTo>
                    <a:pt x="825507" y="370338"/>
                  </a:lnTo>
                  <a:lnTo>
                    <a:pt x="817356" y="323105"/>
                  </a:lnTo>
                  <a:lnTo>
                    <a:pt x="804149" y="277843"/>
                  </a:lnTo>
                  <a:lnTo>
                    <a:pt x="786199" y="234866"/>
                  </a:lnTo>
                  <a:lnTo>
                    <a:pt x="763816" y="194489"/>
                  </a:lnTo>
                  <a:lnTo>
                    <a:pt x="737310" y="157026"/>
                  </a:lnTo>
                  <a:lnTo>
                    <a:pt x="706993" y="122793"/>
                  </a:lnTo>
                  <a:lnTo>
                    <a:pt x="673174" y="92103"/>
                  </a:lnTo>
                  <a:lnTo>
                    <a:pt x="636166" y="65271"/>
                  </a:lnTo>
                  <a:lnTo>
                    <a:pt x="596278" y="42612"/>
                  </a:lnTo>
                  <a:lnTo>
                    <a:pt x="553821" y="24441"/>
                  </a:lnTo>
                  <a:lnTo>
                    <a:pt x="509107" y="11072"/>
                  </a:lnTo>
                  <a:lnTo>
                    <a:pt x="462445" y="2820"/>
                  </a:lnTo>
                  <a:lnTo>
                    <a:pt x="414147" y="0"/>
                  </a:lnTo>
                  <a:close/>
                </a:path>
              </a:pathLst>
            </a:custGeom>
            <a:solidFill>
              <a:srgbClr val="F9B52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578356" y="3009518"/>
              <a:ext cx="1721485" cy="950594"/>
            </a:xfrm>
            <a:custGeom>
              <a:avLst/>
              <a:gdLst/>
              <a:ahLst/>
              <a:cxnLst/>
              <a:rect l="l" t="t" r="r" b="b"/>
              <a:pathLst>
                <a:path w="1721485" h="950595">
                  <a:moveTo>
                    <a:pt x="942848" y="474980"/>
                  </a:moveTo>
                  <a:lnTo>
                    <a:pt x="940409" y="426415"/>
                  </a:lnTo>
                  <a:lnTo>
                    <a:pt x="933259" y="379247"/>
                  </a:lnTo>
                  <a:lnTo>
                    <a:pt x="921651" y="333717"/>
                  </a:lnTo>
                  <a:lnTo>
                    <a:pt x="905789" y="290080"/>
                  </a:lnTo>
                  <a:lnTo>
                    <a:pt x="885939" y="248551"/>
                  </a:lnTo>
                  <a:lnTo>
                    <a:pt x="862330" y="209397"/>
                  </a:lnTo>
                  <a:lnTo>
                    <a:pt x="835190" y="172834"/>
                  </a:lnTo>
                  <a:lnTo>
                    <a:pt x="804760" y="139103"/>
                  </a:lnTo>
                  <a:lnTo>
                    <a:pt x="771283" y="108445"/>
                  </a:lnTo>
                  <a:lnTo>
                    <a:pt x="734987" y="81114"/>
                  </a:lnTo>
                  <a:lnTo>
                    <a:pt x="696125" y="57327"/>
                  </a:lnTo>
                  <a:lnTo>
                    <a:pt x="654913" y="37325"/>
                  </a:lnTo>
                  <a:lnTo>
                    <a:pt x="611606" y="21361"/>
                  </a:lnTo>
                  <a:lnTo>
                    <a:pt x="566420" y="9652"/>
                  </a:lnTo>
                  <a:lnTo>
                    <a:pt x="519620" y="2463"/>
                  </a:lnTo>
                  <a:lnTo>
                    <a:pt x="471424" y="0"/>
                  </a:lnTo>
                  <a:lnTo>
                    <a:pt x="423214" y="2463"/>
                  </a:lnTo>
                  <a:lnTo>
                    <a:pt x="376415" y="9652"/>
                  </a:lnTo>
                  <a:lnTo>
                    <a:pt x="331228" y="21361"/>
                  </a:lnTo>
                  <a:lnTo>
                    <a:pt x="287921" y="37325"/>
                  </a:lnTo>
                  <a:lnTo>
                    <a:pt x="246710" y="57327"/>
                  </a:lnTo>
                  <a:lnTo>
                    <a:pt x="207848" y="81114"/>
                  </a:lnTo>
                  <a:lnTo>
                    <a:pt x="171551" y="108445"/>
                  </a:lnTo>
                  <a:lnTo>
                    <a:pt x="138074" y="139103"/>
                  </a:lnTo>
                  <a:lnTo>
                    <a:pt x="107645" y="172834"/>
                  </a:lnTo>
                  <a:lnTo>
                    <a:pt x="80505" y="209397"/>
                  </a:lnTo>
                  <a:lnTo>
                    <a:pt x="56896" y="248551"/>
                  </a:lnTo>
                  <a:lnTo>
                    <a:pt x="37045" y="290080"/>
                  </a:lnTo>
                  <a:lnTo>
                    <a:pt x="21183" y="333717"/>
                  </a:lnTo>
                  <a:lnTo>
                    <a:pt x="9575" y="379247"/>
                  </a:lnTo>
                  <a:lnTo>
                    <a:pt x="2425" y="426415"/>
                  </a:lnTo>
                  <a:lnTo>
                    <a:pt x="0" y="474980"/>
                  </a:lnTo>
                  <a:lnTo>
                    <a:pt x="2425" y="523557"/>
                  </a:lnTo>
                  <a:lnTo>
                    <a:pt x="9575" y="570738"/>
                  </a:lnTo>
                  <a:lnTo>
                    <a:pt x="21183" y="616267"/>
                  </a:lnTo>
                  <a:lnTo>
                    <a:pt x="37045" y="659917"/>
                  </a:lnTo>
                  <a:lnTo>
                    <a:pt x="56896" y="701446"/>
                  </a:lnTo>
                  <a:lnTo>
                    <a:pt x="80505" y="740613"/>
                  </a:lnTo>
                  <a:lnTo>
                    <a:pt x="107645" y="777189"/>
                  </a:lnTo>
                  <a:lnTo>
                    <a:pt x="138074" y="810933"/>
                  </a:lnTo>
                  <a:lnTo>
                    <a:pt x="171551" y="841603"/>
                  </a:lnTo>
                  <a:lnTo>
                    <a:pt x="207848" y="868946"/>
                  </a:lnTo>
                  <a:lnTo>
                    <a:pt x="246710" y="892746"/>
                  </a:lnTo>
                  <a:lnTo>
                    <a:pt x="287921" y="912749"/>
                  </a:lnTo>
                  <a:lnTo>
                    <a:pt x="331228" y="928738"/>
                  </a:lnTo>
                  <a:lnTo>
                    <a:pt x="376415" y="940435"/>
                  </a:lnTo>
                  <a:lnTo>
                    <a:pt x="423214" y="947635"/>
                  </a:lnTo>
                  <a:lnTo>
                    <a:pt x="471424" y="950087"/>
                  </a:lnTo>
                  <a:lnTo>
                    <a:pt x="519620" y="947635"/>
                  </a:lnTo>
                  <a:lnTo>
                    <a:pt x="566420" y="940435"/>
                  </a:lnTo>
                  <a:lnTo>
                    <a:pt x="611606" y="928738"/>
                  </a:lnTo>
                  <a:lnTo>
                    <a:pt x="654913" y="912761"/>
                  </a:lnTo>
                  <a:lnTo>
                    <a:pt x="696125" y="892746"/>
                  </a:lnTo>
                  <a:lnTo>
                    <a:pt x="734987" y="868946"/>
                  </a:lnTo>
                  <a:lnTo>
                    <a:pt x="771283" y="841603"/>
                  </a:lnTo>
                  <a:lnTo>
                    <a:pt x="804760" y="810933"/>
                  </a:lnTo>
                  <a:lnTo>
                    <a:pt x="835190" y="777189"/>
                  </a:lnTo>
                  <a:lnTo>
                    <a:pt x="862330" y="740613"/>
                  </a:lnTo>
                  <a:lnTo>
                    <a:pt x="885939" y="701446"/>
                  </a:lnTo>
                  <a:lnTo>
                    <a:pt x="905789" y="659917"/>
                  </a:lnTo>
                  <a:lnTo>
                    <a:pt x="921651" y="616267"/>
                  </a:lnTo>
                  <a:lnTo>
                    <a:pt x="933259" y="570738"/>
                  </a:lnTo>
                  <a:lnTo>
                    <a:pt x="940409" y="523557"/>
                  </a:lnTo>
                  <a:lnTo>
                    <a:pt x="942848" y="474980"/>
                  </a:lnTo>
                  <a:close/>
                </a:path>
                <a:path w="1721485" h="950595">
                  <a:moveTo>
                    <a:pt x="1720989" y="445363"/>
                  </a:moveTo>
                  <a:lnTo>
                    <a:pt x="1718716" y="424815"/>
                  </a:lnTo>
                  <a:lnTo>
                    <a:pt x="1718030" y="418566"/>
                  </a:lnTo>
                  <a:lnTo>
                    <a:pt x="1716773" y="407289"/>
                  </a:lnTo>
                  <a:lnTo>
                    <a:pt x="1704454" y="367538"/>
                  </a:lnTo>
                  <a:lnTo>
                    <a:pt x="1683372" y="335699"/>
                  </a:lnTo>
                  <a:lnTo>
                    <a:pt x="1682115" y="334911"/>
                  </a:lnTo>
                  <a:lnTo>
                    <a:pt x="1682115" y="396875"/>
                  </a:lnTo>
                  <a:lnTo>
                    <a:pt x="1682115" y="407289"/>
                  </a:lnTo>
                  <a:lnTo>
                    <a:pt x="1678673" y="414274"/>
                  </a:lnTo>
                  <a:lnTo>
                    <a:pt x="1668272" y="417830"/>
                  </a:lnTo>
                  <a:lnTo>
                    <a:pt x="1662595" y="418566"/>
                  </a:lnTo>
                  <a:lnTo>
                    <a:pt x="1657858" y="416458"/>
                  </a:lnTo>
                  <a:lnTo>
                    <a:pt x="1657858" y="438785"/>
                  </a:lnTo>
                  <a:lnTo>
                    <a:pt x="1657858" y="445770"/>
                  </a:lnTo>
                  <a:lnTo>
                    <a:pt x="1654302" y="456311"/>
                  </a:lnTo>
                  <a:lnTo>
                    <a:pt x="1643888" y="456311"/>
                  </a:lnTo>
                  <a:lnTo>
                    <a:pt x="1636712" y="457098"/>
                  </a:lnTo>
                  <a:lnTo>
                    <a:pt x="1630845" y="454952"/>
                  </a:lnTo>
                  <a:lnTo>
                    <a:pt x="1626285" y="450850"/>
                  </a:lnTo>
                  <a:lnTo>
                    <a:pt x="1623060" y="445770"/>
                  </a:lnTo>
                  <a:lnTo>
                    <a:pt x="1623060" y="435229"/>
                  </a:lnTo>
                  <a:lnTo>
                    <a:pt x="1624355" y="432587"/>
                  </a:lnTo>
                  <a:lnTo>
                    <a:pt x="1626489" y="428244"/>
                  </a:lnTo>
                  <a:lnTo>
                    <a:pt x="1636903" y="424815"/>
                  </a:lnTo>
                  <a:lnTo>
                    <a:pt x="1643888" y="424815"/>
                  </a:lnTo>
                  <a:lnTo>
                    <a:pt x="1654302" y="428244"/>
                  </a:lnTo>
                  <a:lnTo>
                    <a:pt x="1657858" y="438785"/>
                  </a:lnTo>
                  <a:lnTo>
                    <a:pt x="1657858" y="416458"/>
                  </a:lnTo>
                  <a:lnTo>
                    <a:pt x="1656943" y="416039"/>
                  </a:lnTo>
                  <a:lnTo>
                    <a:pt x="1652600" y="410921"/>
                  </a:lnTo>
                  <a:lnTo>
                    <a:pt x="1650873" y="403860"/>
                  </a:lnTo>
                  <a:lnTo>
                    <a:pt x="1648739" y="399529"/>
                  </a:lnTo>
                  <a:lnTo>
                    <a:pt x="1647444" y="396875"/>
                  </a:lnTo>
                  <a:lnTo>
                    <a:pt x="1649755" y="393319"/>
                  </a:lnTo>
                  <a:lnTo>
                    <a:pt x="1654302" y="386334"/>
                  </a:lnTo>
                  <a:lnTo>
                    <a:pt x="1661287" y="386334"/>
                  </a:lnTo>
                  <a:lnTo>
                    <a:pt x="1668449" y="385559"/>
                  </a:lnTo>
                  <a:lnTo>
                    <a:pt x="1674317" y="387705"/>
                  </a:lnTo>
                  <a:lnTo>
                    <a:pt x="1678876" y="391807"/>
                  </a:lnTo>
                  <a:lnTo>
                    <a:pt x="1682115" y="396875"/>
                  </a:lnTo>
                  <a:lnTo>
                    <a:pt x="1682115" y="334911"/>
                  </a:lnTo>
                  <a:lnTo>
                    <a:pt x="1653806" y="316928"/>
                  </a:lnTo>
                  <a:lnTo>
                    <a:pt x="1641233" y="316788"/>
                  </a:lnTo>
                  <a:lnTo>
                    <a:pt x="1641233" y="379603"/>
                  </a:lnTo>
                  <a:lnTo>
                    <a:pt x="1639100" y="385508"/>
                  </a:lnTo>
                  <a:lnTo>
                    <a:pt x="1635036" y="390080"/>
                  </a:lnTo>
                  <a:lnTo>
                    <a:pt x="1630045" y="393319"/>
                  </a:lnTo>
                  <a:lnTo>
                    <a:pt x="1619631" y="393319"/>
                  </a:lnTo>
                  <a:lnTo>
                    <a:pt x="1616913" y="391985"/>
                  </a:lnTo>
                  <a:lnTo>
                    <a:pt x="1616913" y="418566"/>
                  </a:lnTo>
                  <a:lnTo>
                    <a:pt x="1614817" y="425234"/>
                  </a:lnTo>
                  <a:lnTo>
                    <a:pt x="1610728" y="429996"/>
                  </a:lnTo>
                  <a:lnTo>
                    <a:pt x="1605661" y="431800"/>
                  </a:lnTo>
                  <a:lnTo>
                    <a:pt x="1598002" y="432587"/>
                  </a:lnTo>
                  <a:lnTo>
                    <a:pt x="1591335" y="430441"/>
                  </a:lnTo>
                  <a:lnTo>
                    <a:pt x="1586611" y="426339"/>
                  </a:lnTo>
                  <a:lnTo>
                    <a:pt x="1584833" y="421259"/>
                  </a:lnTo>
                  <a:lnTo>
                    <a:pt x="1584045" y="413600"/>
                  </a:lnTo>
                  <a:lnTo>
                    <a:pt x="1586179" y="406882"/>
                  </a:lnTo>
                  <a:lnTo>
                    <a:pt x="1590243" y="402120"/>
                  </a:lnTo>
                  <a:lnTo>
                    <a:pt x="1595247" y="400304"/>
                  </a:lnTo>
                  <a:lnTo>
                    <a:pt x="1602892" y="399529"/>
                  </a:lnTo>
                  <a:lnTo>
                    <a:pt x="1609559" y="401675"/>
                  </a:lnTo>
                  <a:lnTo>
                    <a:pt x="1614284" y="405777"/>
                  </a:lnTo>
                  <a:lnTo>
                    <a:pt x="1616075" y="410845"/>
                  </a:lnTo>
                  <a:lnTo>
                    <a:pt x="1616849" y="417830"/>
                  </a:lnTo>
                  <a:lnTo>
                    <a:pt x="1616913" y="418566"/>
                  </a:lnTo>
                  <a:lnTo>
                    <a:pt x="1616913" y="391985"/>
                  </a:lnTo>
                  <a:lnTo>
                    <a:pt x="1612646" y="389890"/>
                  </a:lnTo>
                  <a:lnTo>
                    <a:pt x="1609217" y="379349"/>
                  </a:lnTo>
                  <a:lnTo>
                    <a:pt x="1608404" y="373621"/>
                  </a:lnTo>
                  <a:lnTo>
                    <a:pt x="1610893" y="367538"/>
                  </a:lnTo>
                  <a:lnTo>
                    <a:pt x="1612938" y="365379"/>
                  </a:lnTo>
                  <a:lnTo>
                    <a:pt x="1615998" y="362140"/>
                  </a:lnTo>
                  <a:lnTo>
                    <a:pt x="1623060" y="358394"/>
                  </a:lnTo>
                  <a:lnTo>
                    <a:pt x="1630045" y="358394"/>
                  </a:lnTo>
                  <a:lnTo>
                    <a:pt x="1640459" y="361823"/>
                  </a:lnTo>
                  <a:lnTo>
                    <a:pt x="1640459" y="372364"/>
                  </a:lnTo>
                  <a:lnTo>
                    <a:pt x="1641233" y="379603"/>
                  </a:lnTo>
                  <a:lnTo>
                    <a:pt x="1641233" y="316788"/>
                  </a:lnTo>
                  <a:lnTo>
                    <a:pt x="1616075" y="316484"/>
                  </a:lnTo>
                  <a:lnTo>
                    <a:pt x="1596034" y="320497"/>
                  </a:lnTo>
                  <a:lnTo>
                    <a:pt x="1577924" y="327812"/>
                  </a:lnTo>
                  <a:lnTo>
                    <a:pt x="1562404" y="339051"/>
                  </a:lnTo>
                  <a:lnTo>
                    <a:pt x="1550162" y="354838"/>
                  </a:lnTo>
                  <a:lnTo>
                    <a:pt x="1546606" y="355612"/>
                  </a:lnTo>
                  <a:lnTo>
                    <a:pt x="1546606" y="473710"/>
                  </a:lnTo>
                  <a:lnTo>
                    <a:pt x="1543177" y="480695"/>
                  </a:lnTo>
                  <a:lnTo>
                    <a:pt x="1536192" y="480695"/>
                  </a:lnTo>
                  <a:lnTo>
                    <a:pt x="1501521" y="491236"/>
                  </a:lnTo>
                  <a:lnTo>
                    <a:pt x="1498092" y="491236"/>
                  </a:lnTo>
                  <a:lnTo>
                    <a:pt x="1491107" y="487680"/>
                  </a:lnTo>
                  <a:lnTo>
                    <a:pt x="1487678" y="480695"/>
                  </a:lnTo>
                  <a:lnTo>
                    <a:pt x="1487678" y="477266"/>
                  </a:lnTo>
                  <a:lnTo>
                    <a:pt x="1491107" y="470281"/>
                  </a:lnTo>
                  <a:lnTo>
                    <a:pt x="1498092" y="466725"/>
                  </a:lnTo>
                  <a:lnTo>
                    <a:pt x="1529334" y="459740"/>
                  </a:lnTo>
                  <a:lnTo>
                    <a:pt x="1536192" y="459740"/>
                  </a:lnTo>
                  <a:lnTo>
                    <a:pt x="1543177" y="463296"/>
                  </a:lnTo>
                  <a:lnTo>
                    <a:pt x="1543177" y="470281"/>
                  </a:lnTo>
                  <a:lnTo>
                    <a:pt x="1546606" y="473710"/>
                  </a:lnTo>
                  <a:lnTo>
                    <a:pt x="1546606" y="355612"/>
                  </a:lnTo>
                  <a:lnTo>
                    <a:pt x="1501521" y="365379"/>
                  </a:lnTo>
                  <a:lnTo>
                    <a:pt x="1494536" y="326898"/>
                  </a:lnTo>
                  <a:lnTo>
                    <a:pt x="1494536" y="319913"/>
                  </a:lnTo>
                  <a:lnTo>
                    <a:pt x="1487678" y="316484"/>
                  </a:lnTo>
                  <a:lnTo>
                    <a:pt x="1480693" y="316484"/>
                  </a:lnTo>
                  <a:lnTo>
                    <a:pt x="1473708" y="319913"/>
                  </a:lnTo>
                  <a:lnTo>
                    <a:pt x="1470279" y="323469"/>
                  </a:lnTo>
                  <a:lnTo>
                    <a:pt x="1473708" y="330454"/>
                  </a:lnTo>
                  <a:lnTo>
                    <a:pt x="1480693" y="368808"/>
                  </a:lnTo>
                  <a:lnTo>
                    <a:pt x="1435481" y="379349"/>
                  </a:lnTo>
                  <a:lnTo>
                    <a:pt x="1425067" y="374243"/>
                  </a:lnTo>
                  <a:lnTo>
                    <a:pt x="1425067" y="463296"/>
                  </a:lnTo>
                  <a:lnTo>
                    <a:pt x="1418209" y="466725"/>
                  </a:lnTo>
                  <a:lnTo>
                    <a:pt x="1414653" y="470281"/>
                  </a:lnTo>
                  <a:lnTo>
                    <a:pt x="1390396" y="473710"/>
                  </a:lnTo>
                  <a:lnTo>
                    <a:pt x="1397254" y="494665"/>
                  </a:lnTo>
                  <a:lnTo>
                    <a:pt x="1397254" y="501650"/>
                  </a:lnTo>
                  <a:lnTo>
                    <a:pt x="1393825" y="508635"/>
                  </a:lnTo>
                  <a:lnTo>
                    <a:pt x="1386840" y="508635"/>
                  </a:lnTo>
                  <a:lnTo>
                    <a:pt x="1383411" y="512191"/>
                  </a:lnTo>
                  <a:lnTo>
                    <a:pt x="1376426" y="508635"/>
                  </a:lnTo>
                  <a:lnTo>
                    <a:pt x="1376426" y="501650"/>
                  </a:lnTo>
                  <a:lnTo>
                    <a:pt x="1371854" y="487680"/>
                  </a:lnTo>
                  <a:lnTo>
                    <a:pt x="1369568" y="480695"/>
                  </a:lnTo>
                  <a:lnTo>
                    <a:pt x="1348740" y="484251"/>
                  </a:lnTo>
                  <a:lnTo>
                    <a:pt x="1341755" y="487680"/>
                  </a:lnTo>
                  <a:lnTo>
                    <a:pt x="1334770" y="484251"/>
                  </a:lnTo>
                  <a:lnTo>
                    <a:pt x="1334770" y="470281"/>
                  </a:lnTo>
                  <a:lnTo>
                    <a:pt x="1338326" y="463296"/>
                  </a:lnTo>
                  <a:lnTo>
                    <a:pt x="1345184" y="463296"/>
                  </a:lnTo>
                  <a:lnTo>
                    <a:pt x="1366012" y="456311"/>
                  </a:lnTo>
                  <a:lnTo>
                    <a:pt x="1359154" y="435229"/>
                  </a:lnTo>
                  <a:lnTo>
                    <a:pt x="1359154" y="431800"/>
                  </a:lnTo>
                  <a:lnTo>
                    <a:pt x="1362583" y="424815"/>
                  </a:lnTo>
                  <a:lnTo>
                    <a:pt x="1366012" y="421259"/>
                  </a:lnTo>
                  <a:lnTo>
                    <a:pt x="1372997" y="421259"/>
                  </a:lnTo>
                  <a:lnTo>
                    <a:pt x="1379982" y="424815"/>
                  </a:lnTo>
                  <a:lnTo>
                    <a:pt x="1383411" y="428244"/>
                  </a:lnTo>
                  <a:lnTo>
                    <a:pt x="1383411" y="431800"/>
                  </a:lnTo>
                  <a:lnTo>
                    <a:pt x="1386840" y="452755"/>
                  </a:lnTo>
                  <a:lnTo>
                    <a:pt x="1407795" y="449199"/>
                  </a:lnTo>
                  <a:lnTo>
                    <a:pt x="1414653" y="445770"/>
                  </a:lnTo>
                  <a:lnTo>
                    <a:pt x="1421638" y="449199"/>
                  </a:lnTo>
                  <a:lnTo>
                    <a:pt x="1425067" y="374243"/>
                  </a:lnTo>
                  <a:lnTo>
                    <a:pt x="1398600" y="367957"/>
                  </a:lnTo>
                  <a:lnTo>
                    <a:pt x="1379347" y="369493"/>
                  </a:lnTo>
                  <a:lnTo>
                    <a:pt x="1359154" y="372364"/>
                  </a:lnTo>
                  <a:lnTo>
                    <a:pt x="1325575" y="390550"/>
                  </a:lnTo>
                  <a:lnTo>
                    <a:pt x="1306995" y="420865"/>
                  </a:lnTo>
                  <a:lnTo>
                    <a:pt x="1301445" y="458393"/>
                  </a:lnTo>
                  <a:lnTo>
                    <a:pt x="1306957" y="498221"/>
                  </a:lnTo>
                  <a:lnTo>
                    <a:pt x="1319707" y="535597"/>
                  </a:lnTo>
                  <a:lnTo>
                    <a:pt x="1343126" y="575830"/>
                  </a:lnTo>
                  <a:lnTo>
                    <a:pt x="1373733" y="611708"/>
                  </a:lnTo>
                  <a:lnTo>
                    <a:pt x="1408010" y="636003"/>
                  </a:lnTo>
                  <a:lnTo>
                    <a:pt x="1442466" y="641477"/>
                  </a:lnTo>
                  <a:lnTo>
                    <a:pt x="1454950" y="625055"/>
                  </a:lnTo>
                  <a:lnTo>
                    <a:pt x="1456347" y="593890"/>
                  </a:lnTo>
                  <a:lnTo>
                    <a:pt x="1455153" y="559435"/>
                  </a:lnTo>
                  <a:lnTo>
                    <a:pt x="1459865" y="533146"/>
                  </a:lnTo>
                  <a:lnTo>
                    <a:pt x="1549933" y="512191"/>
                  </a:lnTo>
                  <a:lnTo>
                    <a:pt x="1595247" y="501650"/>
                  </a:lnTo>
                  <a:lnTo>
                    <a:pt x="1609344" y="524243"/>
                  </a:lnTo>
                  <a:lnTo>
                    <a:pt x="1622145" y="556310"/>
                  </a:lnTo>
                  <a:lnTo>
                    <a:pt x="1636268" y="583793"/>
                  </a:lnTo>
                  <a:lnTo>
                    <a:pt x="1683499" y="572985"/>
                  </a:lnTo>
                  <a:lnTo>
                    <a:pt x="1704340" y="536435"/>
                  </a:lnTo>
                  <a:lnTo>
                    <a:pt x="1716811" y="491236"/>
                  </a:lnTo>
                  <a:lnTo>
                    <a:pt x="1719681" y="459740"/>
                  </a:lnTo>
                  <a:lnTo>
                    <a:pt x="1719922" y="457098"/>
                  </a:lnTo>
                  <a:lnTo>
                    <a:pt x="1720989" y="4453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355" y="3009518"/>
              <a:ext cx="942975" cy="950594"/>
            </a:xfrm>
            <a:custGeom>
              <a:avLst/>
              <a:gdLst/>
              <a:ahLst/>
              <a:cxnLst/>
              <a:rect l="l" t="t" r="r" b="b"/>
              <a:pathLst>
                <a:path w="942975" h="950595">
                  <a:moveTo>
                    <a:pt x="0" y="474979"/>
                  </a:moveTo>
                  <a:lnTo>
                    <a:pt x="2434" y="426406"/>
                  </a:lnTo>
                  <a:lnTo>
                    <a:pt x="9578" y="379238"/>
                  </a:lnTo>
                  <a:lnTo>
                    <a:pt x="21195" y="333714"/>
                  </a:lnTo>
                  <a:lnTo>
                    <a:pt x="37048" y="290071"/>
                  </a:lnTo>
                  <a:lnTo>
                    <a:pt x="56900" y="248550"/>
                  </a:lnTo>
                  <a:lnTo>
                    <a:pt x="80514" y="209388"/>
                  </a:lnTo>
                  <a:lnTo>
                    <a:pt x="107653" y="172824"/>
                  </a:lnTo>
                  <a:lnTo>
                    <a:pt x="138080" y="139096"/>
                  </a:lnTo>
                  <a:lnTo>
                    <a:pt x="171558" y="108443"/>
                  </a:lnTo>
                  <a:lnTo>
                    <a:pt x="207850" y="81103"/>
                  </a:lnTo>
                  <a:lnTo>
                    <a:pt x="246719" y="57315"/>
                  </a:lnTo>
                  <a:lnTo>
                    <a:pt x="287928" y="37318"/>
                  </a:lnTo>
                  <a:lnTo>
                    <a:pt x="331240" y="21349"/>
                  </a:lnTo>
                  <a:lnTo>
                    <a:pt x="376418" y="9647"/>
                  </a:lnTo>
                  <a:lnTo>
                    <a:pt x="423225" y="2451"/>
                  </a:lnTo>
                  <a:lnTo>
                    <a:pt x="471424" y="0"/>
                  </a:lnTo>
                  <a:lnTo>
                    <a:pt x="519622" y="2451"/>
                  </a:lnTo>
                  <a:lnTo>
                    <a:pt x="566429" y="9647"/>
                  </a:lnTo>
                  <a:lnTo>
                    <a:pt x="611607" y="21349"/>
                  </a:lnTo>
                  <a:lnTo>
                    <a:pt x="654919" y="37318"/>
                  </a:lnTo>
                  <a:lnTo>
                    <a:pt x="696128" y="57315"/>
                  </a:lnTo>
                  <a:lnTo>
                    <a:pt x="734997" y="81103"/>
                  </a:lnTo>
                  <a:lnTo>
                    <a:pt x="771289" y="108443"/>
                  </a:lnTo>
                  <a:lnTo>
                    <a:pt x="804767" y="139096"/>
                  </a:lnTo>
                  <a:lnTo>
                    <a:pt x="835194" y="172824"/>
                  </a:lnTo>
                  <a:lnTo>
                    <a:pt x="862333" y="209388"/>
                  </a:lnTo>
                  <a:lnTo>
                    <a:pt x="885947" y="248550"/>
                  </a:lnTo>
                  <a:lnTo>
                    <a:pt x="905799" y="290071"/>
                  </a:lnTo>
                  <a:lnTo>
                    <a:pt x="921652" y="333714"/>
                  </a:lnTo>
                  <a:lnTo>
                    <a:pt x="933269" y="379238"/>
                  </a:lnTo>
                  <a:lnTo>
                    <a:pt x="940413" y="426406"/>
                  </a:lnTo>
                  <a:lnTo>
                    <a:pt x="942848" y="474979"/>
                  </a:lnTo>
                  <a:lnTo>
                    <a:pt x="940413" y="523554"/>
                  </a:lnTo>
                  <a:lnTo>
                    <a:pt x="933269" y="570727"/>
                  </a:lnTo>
                  <a:lnTo>
                    <a:pt x="921652" y="616257"/>
                  </a:lnTo>
                  <a:lnTo>
                    <a:pt x="905799" y="659907"/>
                  </a:lnTo>
                  <a:lnTo>
                    <a:pt x="885947" y="701438"/>
                  </a:lnTo>
                  <a:lnTo>
                    <a:pt x="862333" y="740611"/>
                  </a:lnTo>
                  <a:lnTo>
                    <a:pt x="835194" y="777187"/>
                  </a:lnTo>
                  <a:lnTo>
                    <a:pt x="804767" y="810926"/>
                  </a:lnTo>
                  <a:lnTo>
                    <a:pt x="771289" y="841591"/>
                  </a:lnTo>
                  <a:lnTo>
                    <a:pt x="734997" y="868942"/>
                  </a:lnTo>
                  <a:lnTo>
                    <a:pt x="696128" y="892741"/>
                  </a:lnTo>
                  <a:lnTo>
                    <a:pt x="654919" y="912749"/>
                  </a:lnTo>
                  <a:lnTo>
                    <a:pt x="611607" y="928726"/>
                  </a:lnTo>
                  <a:lnTo>
                    <a:pt x="566429" y="940434"/>
                  </a:lnTo>
                  <a:lnTo>
                    <a:pt x="519622" y="947633"/>
                  </a:lnTo>
                  <a:lnTo>
                    <a:pt x="471424" y="950086"/>
                  </a:lnTo>
                  <a:lnTo>
                    <a:pt x="423225" y="947633"/>
                  </a:lnTo>
                  <a:lnTo>
                    <a:pt x="376418" y="940434"/>
                  </a:lnTo>
                  <a:lnTo>
                    <a:pt x="331240" y="928726"/>
                  </a:lnTo>
                  <a:lnTo>
                    <a:pt x="287928" y="912748"/>
                  </a:lnTo>
                  <a:lnTo>
                    <a:pt x="246719" y="892741"/>
                  </a:lnTo>
                  <a:lnTo>
                    <a:pt x="207850" y="868942"/>
                  </a:lnTo>
                  <a:lnTo>
                    <a:pt x="171558" y="841591"/>
                  </a:lnTo>
                  <a:lnTo>
                    <a:pt x="138080" y="810926"/>
                  </a:lnTo>
                  <a:lnTo>
                    <a:pt x="107653" y="777187"/>
                  </a:lnTo>
                  <a:lnTo>
                    <a:pt x="80514" y="740611"/>
                  </a:lnTo>
                  <a:lnTo>
                    <a:pt x="56900" y="701438"/>
                  </a:lnTo>
                  <a:lnTo>
                    <a:pt x="37048" y="659907"/>
                  </a:lnTo>
                  <a:lnTo>
                    <a:pt x="21195" y="616257"/>
                  </a:lnTo>
                  <a:lnTo>
                    <a:pt x="9578" y="570727"/>
                  </a:lnTo>
                  <a:lnTo>
                    <a:pt x="2434" y="523554"/>
                  </a:lnTo>
                  <a:lnTo>
                    <a:pt x="0" y="474979"/>
                  </a:lnTo>
                  <a:close/>
                </a:path>
              </a:pathLst>
            </a:custGeom>
            <a:ln w="1587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634108" y="3065271"/>
              <a:ext cx="828675" cy="838835"/>
            </a:xfrm>
            <a:custGeom>
              <a:avLst/>
              <a:gdLst/>
              <a:ahLst/>
              <a:cxnLst/>
              <a:rect l="l" t="t" r="r" b="b"/>
              <a:pathLst>
                <a:path w="828675" h="838835">
                  <a:moveTo>
                    <a:pt x="414147" y="0"/>
                  </a:moveTo>
                  <a:lnTo>
                    <a:pt x="365848" y="2820"/>
                  </a:lnTo>
                  <a:lnTo>
                    <a:pt x="319186" y="11072"/>
                  </a:lnTo>
                  <a:lnTo>
                    <a:pt x="274472" y="24441"/>
                  </a:lnTo>
                  <a:lnTo>
                    <a:pt x="232015" y="42612"/>
                  </a:lnTo>
                  <a:lnTo>
                    <a:pt x="192127" y="65271"/>
                  </a:lnTo>
                  <a:lnTo>
                    <a:pt x="155119" y="92103"/>
                  </a:lnTo>
                  <a:lnTo>
                    <a:pt x="121300" y="122793"/>
                  </a:lnTo>
                  <a:lnTo>
                    <a:pt x="90983" y="157026"/>
                  </a:lnTo>
                  <a:lnTo>
                    <a:pt x="64477" y="194489"/>
                  </a:lnTo>
                  <a:lnTo>
                    <a:pt x="42094" y="234866"/>
                  </a:lnTo>
                  <a:lnTo>
                    <a:pt x="24144" y="277843"/>
                  </a:lnTo>
                  <a:lnTo>
                    <a:pt x="10937" y="323105"/>
                  </a:lnTo>
                  <a:lnTo>
                    <a:pt x="2786" y="370338"/>
                  </a:lnTo>
                  <a:lnTo>
                    <a:pt x="0" y="419226"/>
                  </a:lnTo>
                  <a:lnTo>
                    <a:pt x="2786" y="468140"/>
                  </a:lnTo>
                  <a:lnTo>
                    <a:pt x="10937" y="515395"/>
                  </a:lnTo>
                  <a:lnTo>
                    <a:pt x="24144" y="560675"/>
                  </a:lnTo>
                  <a:lnTo>
                    <a:pt x="42094" y="603668"/>
                  </a:lnTo>
                  <a:lnTo>
                    <a:pt x="64477" y="644057"/>
                  </a:lnTo>
                  <a:lnTo>
                    <a:pt x="90983" y="681530"/>
                  </a:lnTo>
                  <a:lnTo>
                    <a:pt x="121300" y="715771"/>
                  </a:lnTo>
                  <a:lnTo>
                    <a:pt x="155119" y="746467"/>
                  </a:lnTo>
                  <a:lnTo>
                    <a:pt x="192127" y="773303"/>
                  </a:lnTo>
                  <a:lnTo>
                    <a:pt x="232015" y="795965"/>
                  </a:lnTo>
                  <a:lnTo>
                    <a:pt x="274472" y="814138"/>
                  </a:lnTo>
                  <a:lnTo>
                    <a:pt x="319186" y="827507"/>
                  </a:lnTo>
                  <a:lnTo>
                    <a:pt x="365848" y="835760"/>
                  </a:lnTo>
                  <a:lnTo>
                    <a:pt x="414147" y="838580"/>
                  </a:lnTo>
                  <a:lnTo>
                    <a:pt x="462445" y="835760"/>
                  </a:lnTo>
                  <a:lnTo>
                    <a:pt x="509107" y="827507"/>
                  </a:lnTo>
                  <a:lnTo>
                    <a:pt x="553821" y="814138"/>
                  </a:lnTo>
                  <a:lnTo>
                    <a:pt x="596278" y="795965"/>
                  </a:lnTo>
                  <a:lnTo>
                    <a:pt x="636166" y="773303"/>
                  </a:lnTo>
                  <a:lnTo>
                    <a:pt x="673174" y="746467"/>
                  </a:lnTo>
                  <a:lnTo>
                    <a:pt x="706993" y="715772"/>
                  </a:lnTo>
                  <a:lnTo>
                    <a:pt x="737310" y="681530"/>
                  </a:lnTo>
                  <a:lnTo>
                    <a:pt x="763816" y="644057"/>
                  </a:lnTo>
                  <a:lnTo>
                    <a:pt x="786199" y="603668"/>
                  </a:lnTo>
                  <a:lnTo>
                    <a:pt x="804149" y="560675"/>
                  </a:lnTo>
                  <a:lnTo>
                    <a:pt x="817356" y="515395"/>
                  </a:lnTo>
                  <a:lnTo>
                    <a:pt x="825507" y="468140"/>
                  </a:lnTo>
                  <a:lnTo>
                    <a:pt x="828294" y="419226"/>
                  </a:lnTo>
                  <a:lnTo>
                    <a:pt x="825507" y="370338"/>
                  </a:lnTo>
                  <a:lnTo>
                    <a:pt x="817356" y="323105"/>
                  </a:lnTo>
                  <a:lnTo>
                    <a:pt x="804149" y="277843"/>
                  </a:lnTo>
                  <a:lnTo>
                    <a:pt x="786199" y="234866"/>
                  </a:lnTo>
                  <a:lnTo>
                    <a:pt x="763816" y="194489"/>
                  </a:lnTo>
                  <a:lnTo>
                    <a:pt x="737310" y="157026"/>
                  </a:lnTo>
                  <a:lnTo>
                    <a:pt x="706993" y="122793"/>
                  </a:lnTo>
                  <a:lnTo>
                    <a:pt x="673174" y="92103"/>
                  </a:lnTo>
                  <a:lnTo>
                    <a:pt x="636166" y="65271"/>
                  </a:lnTo>
                  <a:lnTo>
                    <a:pt x="596278" y="42612"/>
                  </a:lnTo>
                  <a:lnTo>
                    <a:pt x="553821" y="24441"/>
                  </a:lnTo>
                  <a:lnTo>
                    <a:pt x="509107" y="11072"/>
                  </a:lnTo>
                  <a:lnTo>
                    <a:pt x="462445" y="2820"/>
                  </a:lnTo>
                  <a:lnTo>
                    <a:pt x="414147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870684" y="3009518"/>
              <a:ext cx="2721610" cy="950594"/>
            </a:xfrm>
            <a:custGeom>
              <a:avLst/>
              <a:gdLst/>
              <a:ahLst/>
              <a:cxnLst/>
              <a:rect l="l" t="t" r="r" b="b"/>
              <a:pathLst>
                <a:path w="2721610" h="950595">
                  <a:moveTo>
                    <a:pt x="355739" y="331203"/>
                  </a:moveTo>
                  <a:lnTo>
                    <a:pt x="350761" y="319151"/>
                  </a:lnTo>
                  <a:lnTo>
                    <a:pt x="348957" y="314782"/>
                  </a:lnTo>
                  <a:lnTo>
                    <a:pt x="338924" y="304914"/>
                  </a:lnTo>
                  <a:lnTo>
                    <a:pt x="333781" y="301625"/>
                  </a:lnTo>
                  <a:lnTo>
                    <a:pt x="326796" y="298221"/>
                  </a:lnTo>
                  <a:lnTo>
                    <a:pt x="326796" y="354203"/>
                  </a:lnTo>
                  <a:lnTo>
                    <a:pt x="191541" y="644906"/>
                  </a:lnTo>
                  <a:lnTo>
                    <a:pt x="160807" y="630809"/>
                  </a:lnTo>
                  <a:lnTo>
                    <a:pt x="115087" y="609841"/>
                  </a:lnTo>
                  <a:lnTo>
                    <a:pt x="115087" y="644906"/>
                  </a:lnTo>
                  <a:lnTo>
                    <a:pt x="111658" y="651891"/>
                  </a:lnTo>
                  <a:lnTo>
                    <a:pt x="108419" y="658418"/>
                  </a:lnTo>
                  <a:lnTo>
                    <a:pt x="103860" y="662343"/>
                  </a:lnTo>
                  <a:lnTo>
                    <a:pt x="97993" y="663651"/>
                  </a:lnTo>
                  <a:lnTo>
                    <a:pt x="90830" y="662305"/>
                  </a:lnTo>
                  <a:lnTo>
                    <a:pt x="83845" y="658876"/>
                  </a:lnTo>
                  <a:lnTo>
                    <a:pt x="80416" y="648335"/>
                  </a:lnTo>
                  <a:lnTo>
                    <a:pt x="83845" y="641350"/>
                  </a:lnTo>
                  <a:lnTo>
                    <a:pt x="87401" y="634365"/>
                  </a:lnTo>
                  <a:lnTo>
                    <a:pt x="97815" y="630809"/>
                  </a:lnTo>
                  <a:lnTo>
                    <a:pt x="104673" y="634365"/>
                  </a:lnTo>
                  <a:lnTo>
                    <a:pt x="111658" y="637794"/>
                  </a:lnTo>
                  <a:lnTo>
                    <a:pt x="115087" y="644906"/>
                  </a:lnTo>
                  <a:lnTo>
                    <a:pt x="115087" y="609841"/>
                  </a:lnTo>
                  <a:lnTo>
                    <a:pt x="38760" y="574814"/>
                  </a:lnTo>
                  <a:lnTo>
                    <a:pt x="174142" y="280670"/>
                  </a:lnTo>
                  <a:lnTo>
                    <a:pt x="326796" y="354203"/>
                  </a:lnTo>
                  <a:lnTo>
                    <a:pt x="326796" y="298221"/>
                  </a:lnTo>
                  <a:lnTo>
                    <a:pt x="305968" y="288036"/>
                  </a:lnTo>
                  <a:lnTo>
                    <a:pt x="305968" y="308737"/>
                  </a:lnTo>
                  <a:lnTo>
                    <a:pt x="302539" y="312166"/>
                  </a:lnTo>
                  <a:lnTo>
                    <a:pt x="302539" y="315722"/>
                  </a:lnTo>
                  <a:lnTo>
                    <a:pt x="299110" y="319151"/>
                  </a:lnTo>
                  <a:lnTo>
                    <a:pt x="295554" y="319151"/>
                  </a:lnTo>
                  <a:lnTo>
                    <a:pt x="222656" y="284226"/>
                  </a:lnTo>
                  <a:lnTo>
                    <a:pt x="219227" y="280670"/>
                  </a:lnTo>
                  <a:lnTo>
                    <a:pt x="219227" y="277114"/>
                  </a:lnTo>
                  <a:lnTo>
                    <a:pt x="222656" y="273685"/>
                  </a:lnTo>
                  <a:lnTo>
                    <a:pt x="222656" y="270129"/>
                  </a:lnTo>
                  <a:lnTo>
                    <a:pt x="229641" y="270129"/>
                  </a:lnTo>
                  <a:lnTo>
                    <a:pt x="302539" y="305181"/>
                  </a:lnTo>
                  <a:lnTo>
                    <a:pt x="305968" y="308737"/>
                  </a:lnTo>
                  <a:lnTo>
                    <a:pt x="305968" y="288036"/>
                  </a:lnTo>
                  <a:lnTo>
                    <a:pt x="269367" y="270129"/>
                  </a:lnTo>
                  <a:lnTo>
                    <a:pt x="212242" y="242189"/>
                  </a:lnTo>
                  <a:lnTo>
                    <a:pt x="189941" y="232664"/>
                  </a:lnTo>
                  <a:lnTo>
                    <a:pt x="176720" y="231673"/>
                  </a:lnTo>
                  <a:lnTo>
                    <a:pt x="167386" y="241173"/>
                  </a:lnTo>
                  <a:lnTo>
                    <a:pt x="156743" y="263144"/>
                  </a:lnTo>
                  <a:lnTo>
                    <a:pt x="4089" y="595884"/>
                  </a:lnTo>
                  <a:lnTo>
                    <a:pt x="0" y="620877"/>
                  </a:lnTo>
                  <a:lnTo>
                    <a:pt x="7975" y="638327"/>
                  </a:lnTo>
                  <a:lnTo>
                    <a:pt x="142900" y="707898"/>
                  </a:lnTo>
                  <a:lnTo>
                    <a:pt x="178498" y="718413"/>
                  </a:lnTo>
                  <a:lnTo>
                    <a:pt x="187807" y="708863"/>
                  </a:lnTo>
                  <a:lnTo>
                    <a:pt x="198399" y="686816"/>
                  </a:lnTo>
                  <a:lnTo>
                    <a:pt x="209042" y="663651"/>
                  </a:lnTo>
                  <a:lnTo>
                    <a:pt x="217639" y="644906"/>
                  </a:lnTo>
                  <a:lnTo>
                    <a:pt x="351180" y="354203"/>
                  </a:lnTo>
                  <a:lnTo>
                    <a:pt x="355739" y="331203"/>
                  </a:lnTo>
                  <a:close/>
                </a:path>
                <a:path w="2721610" h="950595">
                  <a:moveTo>
                    <a:pt x="2721254" y="474980"/>
                  </a:moveTo>
                  <a:lnTo>
                    <a:pt x="2718816" y="426415"/>
                  </a:lnTo>
                  <a:lnTo>
                    <a:pt x="2711666" y="379247"/>
                  </a:lnTo>
                  <a:lnTo>
                    <a:pt x="2700058" y="333717"/>
                  </a:lnTo>
                  <a:lnTo>
                    <a:pt x="2684195" y="290080"/>
                  </a:lnTo>
                  <a:lnTo>
                    <a:pt x="2664345" y="248551"/>
                  </a:lnTo>
                  <a:lnTo>
                    <a:pt x="2640736" y="209397"/>
                  </a:lnTo>
                  <a:lnTo>
                    <a:pt x="2613596" y="172834"/>
                  </a:lnTo>
                  <a:lnTo>
                    <a:pt x="2583167" y="139103"/>
                  </a:lnTo>
                  <a:lnTo>
                    <a:pt x="2549690" y="108445"/>
                  </a:lnTo>
                  <a:lnTo>
                    <a:pt x="2513393" y="81114"/>
                  </a:lnTo>
                  <a:lnTo>
                    <a:pt x="2474531" y="57327"/>
                  </a:lnTo>
                  <a:lnTo>
                    <a:pt x="2433320" y="37325"/>
                  </a:lnTo>
                  <a:lnTo>
                    <a:pt x="2390013" y="21361"/>
                  </a:lnTo>
                  <a:lnTo>
                    <a:pt x="2344826" y="9652"/>
                  </a:lnTo>
                  <a:lnTo>
                    <a:pt x="2298027" y="2463"/>
                  </a:lnTo>
                  <a:lnTo>
                    <a:pt x="2249830" y="0"/>
                  </a:lnTo>
                  <a:lnTo>
                    <a:pt x="2201621" y="2463"/>
                  </a:lnTo>
                  <a:lnTo>
                    <a:pt x="2154821" y="9652"/>
                  </a:lnTo>
                  <a:lnTo>
                    <a:pt x="2109635" y="21361"/>
                  </a:lnTo>
                  <a:lnTo>
                    <a:pt x="2066328" y="37325"/>
                  </a:lnTo>
                  <a:lnTo>
                    <a:pt x="2025116" y="57327"/>
                  </a:lnTo>
                  <a:lnTo>
                    <a:pt x="1986254" y="81114"/>
                  </a:lnTo>
                  <a:lnTo>
                    <a:pt x="1949958" y="108445"/>
                  </a:lnTo>
                  <a:lnTo>
                    <a:pt x="1916480" y="139103"/>
                  </a:lnTo>
                  <a:lnTo>
                    <a:pt x="1886051" y="172834"/>
                  </a:lnTo>
                  <a:lnTo>
                    <a:pt x="1858911" y="209397"/>
                  </a:lnTo>
                  <a:lnTo>
                    <a:pt x="1835302" y="248551"/>
                  </a:lnTo>
                  <a:lnTo>
                    <a:pt x="1815452" y="290080"/>
                  </a:lnTo>
                  <a:lnTo>
                    <a:pt x="1799590" y="333717"/>
                  </a:lnTo>
                  <a:lnTo>
                    <a:pt x="1787982" y="379247"/>
                  </a:lnTo>
                  <a:lnTo>
                    <a:pt x="1780832" y="426415"/>
                  </a:lnTo>
                  <a:lnTo>
                    <a:pt x="1778406" y="474980"/>
                  </a:lnTo>
                  <a:lnTo>
                    <a:pt x="1780832" y="523557"/>
                  </a:lnTo>
                  <a:lnTo>
                    <a:pt x="1787982" y="570738"/>
                  </a:lnTo>
                  <a:lnTo>
                    <a:pt x="1799590" y="616267"/>
                  </a:lnTo>
                  <a:lnTo>
                    <a:pt x="1815452" y="659917"/>
                  </a:lnTo>
                  <a:lnTo>
                    <a:pt x="1835302" y="701446"/>
                  </a:lnTo>
                  <a:lnTo>
                    <a:pt x="1858911" y="740613"/>
                  </a:lnTo>
                  <a:lnTo>
                    <a:pt x="1886051" y="777189"/>
                  </a:lnTo>
                  <a:lnTo>
                    <a:pt x="1916480" y="810933"/>
                  </a:lnTo>
                  <a:lnTo>
                    <a:pt x="1949958" y="841603"/>
                  </a:lnTo>
                  <a:lnTo>
                    <a:pt x="1986254" y="868946"/>
                  </a:lnTo>
                  <a:lnTo>
                    <a:pt x="2025116" y="892746"/>
                  </a:lnTo>
                  <a:lnTo>
                    <a:pt x="2066328" y="912749"/>
                  </a:lnTo>
                  <a:lnTo>
                    <a:pt x="2109635" y="928738"/>
                  </a:lnTo>
                  <a:lnTo>
                    <a:pt x="2154821" y="940435"/>
                  </a:lnTo>
                  <a:lnTo>
                    <a:pt x="2201621" y="947635"/>
                  </a:lnTo>
                  <a:lnTo>
                    <a:pt x="2249830" y="950087"/>
                  </a:lnTo>
                  <a:lnTo>
                    <a:pt x="2298027" y="947635"/>
                  </a:lnTo>
                  <a:lnTo>
                    <a:pt x="2344826" y="940435"/>
                  </a:lnTo>
                  <a:lnTo>
                    <a:pt x="2390013" y="928738"/>
                  </a:lnTo>
                  <a:lnTo>
                    <a:pt x="2433320" y="912761"/>
                  </a:lnTo>
                  <a:lnTo>
                    <a:pt x="2474531" y="892746"/>
                  </a:lnTo>
                  <a:lnTo>
                    <a:pt x="2513393" y="868946"/>
                  </a:lnTo>
                  <a:lnTo>
                    <a:pt x="2549690" y="841603"/>
                  </a:lnTo>
                  <a:lnTo>
                    <a:pt x="2583167" y="810933"/>
                  </a:lnTo>
                  <a:lnTo>
                    <a:pt x="2613596" y="777189"/>
                  </a:lnTo>
                  <a:lnTo>
                    <a:pt x="2640736" y="740613"/>
                  </a:lnTo>
                  <a:lnTo>
                    <a:pt x="2664345" y="701446"/>
                  </a:lnTo>
                  <a:lnTo>
                    <a:pt x="2684195" y="659917"/>
                  </a:lnTo>
                  <a:lnTo>
                    <a:pt x="2700058" y="616267"/>
                  </a:lnTo>
                  <a:lnTo>
                    <a:pt x="2711666" y="570738"/>
                  </a:lnTo>
                  <a:lnTo>
                    <a:pt x="2718816" y="523557"/>
                  </a:lnTo>
                  <a:lnTo>
                    <a:pt x="2721254" y="474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649091" y="3009518"/>
              <a:ext cx="942975" cy="950594"/>
            </a:xfrm>
            <a:custGeom>
              <a:avLst/>
              <a:gdLst/>
              <a:ahLst/>
              <a:cxnLst/>
              <a:rect l="l" t="t" r="r" b="b"/>
              <a:pathLst>
                <a:path w="942975" h="950595">
                  <a:moveTo>
                    <a:pt x="0" y="474979"/>
                  </a:moveTo>
                  <a:lnTo>
                    <a:pt x="2434" y="426406"/>
                  </a:lnTo>
                  <a:lnTo>
                    <a:pt x="9578" y="379238"/>
                  </a:lnTo>
                  <a:lnTo>
                    <a:pt x="21195" y="333714"/>
                  </a:lnTo>
                  <a:lnTo>
                    <a:pt x="37048" y="290071"/>
                  </a:lnTo>
                  <a:lnTo>
                    <a:pt x="56900" y="248550"/>
                  </a:lnTo>
                  <a:lnTo>
                    <a:pt x="80514" y="209388"/>
                  </a:lnTo>
                  <a:lnTo>
                    <a:pt x="107653" y="172824"/>
                  </a:lnTo>
                  <a:lnTo>
                    <a:pt x="138080" y="139096"/>
                  </a:lnTo>
                  <a:lnTo>
                    <a:pt x="171558" y="108443"/>
                  </a:lnTo>
                  <a:lnTo>
                    <a:pt x="207850" y="81103"/>
                  </a:lnTo>
                  <a:lnTo>
                    <a:pt x="246719" y="57315"/>
                  </a:lnTo>
                  <a:lnTo>
                    <a:pt x="287928" y="37318"/>
                  </a:lnTo>
                  <a:lnTo>
                    <a:pt x="331240" y="21349"/>
                  </a:lnTo>
                  <a:lnTo>
                    <a:pt x="376418" y="9647"/>
                  </a:lnTo>
                  <a:lnTo>
                    <a:pt x="423225" y="2451"/>
                  </a:lnTo>
                  <a:lnTo>
                    <a:pt x="471424" y="0"/>
                  </a:lnTo>
                  <a:lnTo>
                    <a:pt x="519622" y="2451"/>
                  </a:lnTo>
                  <a:lnTo>
                    <a:pt x="566429" y="9647"/>
                  </a:lnTo>
                  <a:lnTo>
                    <a:pt x="611607" y="21349"/>
                  </a:lnTo>
                  <a:lnTo>
                    <a:pt x="654919" y="37318"/>
                  </a:lnTo>
                  <a:lnTo>
                    <a:pt x="696128" y="57315"/>
                  </a:lnTo>
                  <a:lnTo>
                    <a:pt x="734997" y="81103"/>
                  </a:lnTo>
                  <a:lnTo>
                    <a:pt x="771289" y="108443"/>
                  </a:lnTo>
                  <a:lnTo>
                    <a:pt x="804767" y="139096"/>
                  </a:lnTo>
                  <a:lnTo>
                    <a:pt x="835194" y="172824"/>
                  </a:lnTo>
                  <a:lnTo>
                    <a:pt x="862333" y="209388"/>
                  </a:lnTo>
                  <a:lnTo>
                    <a:pt x="885947" y="248550"/>
                  </a:lnTo>
                  <a:lnTo>
                    <a:pt x="905799" y="290071"/>
                  </a:lnTo>
                  <a:lnTo>
                    <a:pt x="921652" y="333714"/>
                  </a:lnTo>
                  <a:lnTo>
                    <a:pt x="933269" y="379238"/>
                  </a:lnTo>
                  <a:lnTo>
                    <a:pt x="940413" y="426406"/>
                  </a:lnTo>
                  <a:lnTo>
                    <a:pt x="942848" y="474979"/>
                  </a:lnTo>
                  <a:lnTo>
                    <a:pt x="940413" y="523554"/>
                  </a:lnTo>
                  <a:lnTo>
                    <a:pt x="933269" y="570727"/>
                  </a:lnTo>
                  <a:lnTo>
                    <a:pt x="921652" y="616257"/>
                  </a:lnTo>
                  <a:lnTo>
                    <a:pt x="905799" y="659907"/>
                  </a:lnTo>
                  <a:lnTo>
                    <a:pt x="885947" y="701438"/>
                  </a:lnTo>
                  <a:lnTo>
                    <a:pt x="862333" y="740611"/>
                  </a:lnTo>
                  <a:lnTo>
                    <a:pt x="835194" y="777187"/>
                  </a:lnTo>
                  <a:lnTo>
                    <a:pt x="804767" y="810926"/>
                  </a:lnTo>
                  <a:lnTo>
                    <a:pt x="771289" y="841591"/>
                  </a:lnTo>
                  <a:lnTo>
                    <a:pt x="734997" y="868942"/>
                  </a:lnTo>
                  <a:lnTo>
                    <a:pt x="696128" y="892741"/>
                  </a:lnTo>
                  <a:lnTo>
                    <a:pt x="654919" y="912749"/>
                  </a:lnTo>
                  <a:lnTo>
                    <a:pt x="611607" y="928726"/>
                  </a:lnTo>
                  <a:lnTo>
                    <a:pt x="566429" y="940434"/>
                  </a:lnTo>
                  <a:lnTo>
                    <a:pt x="519622" y="947633"/>
                  </a:lnTo>
                  <a:lnTo>
                    <a:pt x="471424" y="950086"/>
                  </a:lnTo>
                  <a:lnTo>
                    <a:pt x="423225" y="947633"/>
                  </a:lnTo>
                  <a:lnTo>
                    <a:pt x="376418" y="940434"/>
                  </a:lnTo>
                  <a:lnTo>
                    <a:pt x="331240" y="928726"/>
                  </a:lnTo>
                  <a:lnTo>
                    <a:pt x="287928" y="912748"/>
                  </a:lnTo>
                  <a:lnTo>
                    <a:pt x="246719" y="892741"/>
                  </a:lnTo>
                  <a:lnTo>
                    <a:pt x="207850" y="868942"/>
                  </a:lnTo>
                  <a:lnTo>
                    <a:pt x="171558" y="841591"/>
                  </a:lnTo>
                  <a:lnTo>
                    <a:pt x="138080" y="810926"/>
                  </a:lnTo>
                  <a:lnTo>
                    <a:pt x="107653" y="777187"/>
                  </a:lnTo>
                  <a:lnTo>
                    <a:pt x="80514" y="740611"/>
                  </a:lnTo>
                  <a:lnTo>
                    <a:pt x="56900" y="701438"/>
                  </a:lnTo>
                  <a:lnTo>
                    <a:pt x="37048" y="659907"/>
                  </a:lnTo>
                  <a:lnTo>
                    <a:pt x="21195" y="616257"/>
                  </a:lnTo>
                  <a:lnTo>
                    <a:pt x="9578" y="570727"/>
                  </a:lnTo>
                  <a:lnTo>
                    <a:pt x="2434" y="523554"/>
                  </a:lnTo>
                  <a:lnTo>
                    <a:pt x="0" y="474979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701161" y="3065271"/>
              <a:ext cx="828675" cy="838835"/>
            </a:xfrm>
            <a:custGeom>
              <a:avLst/>
              <a:gdLst/>
              <a:ahLst/>
              <a:cxnLst/>
              <a:rect l="l" t="t" r="r" b="b"/>
              <a:pathLst>
                <a:path w="828675" h="838835">
                  <a:moveTo>
                    <a:pt x="414147" y="0"/>
                  </a:moveTo>
                  <a:lnTo>
                    <a:pt x="365848" y="2820"/>
                  </a:lnTo>
                  <a:lnTo>
                    <a:pt x="319186" y="11072"/>
                  </a:lnTo>
                  <a:lnTo>
                    <a:pt x="274472" y="24441"/>
                  </a:lnTo>
                  <a:lnTo>
                    <a:pt x="232015" y="42612"/>
                  </a:lnTo>
                  <a:lnTo>
                    <a:pt x="192127" y="65271"/>
                  </a:lnTo>
                  <a:lnTo>
                    <a:pt x="155119" y="92103"/>
                  </a:lnTo>
                  <a:lnTo>
                    <a:pt x="121300" y="122793"/>
                  </a:lnTo>
                  <a:lnTo>
                    <a:pt x="90983" y="157026"/>
                  </a:lnTo>
                  <a:lnTo>
                    <a:pt x="64477" y="194489"/>
                  </a:lnTo>
                  <a:lnTo>
                    <a:pt x="42094" y="234866"/>
                  </a:lnTo>
                  <a:lnTo>
                    <a:pt x="24144" y="277843"/>
                  </a:lnTo>
                  <a:lnTo>
                    <a:pt x="10937" y="323105"/>
                  </a:lnTo>
                  <a:lnTo>
                    <a:pt x="2786" y="370338"/>
                  </a:lnTo>
                  <a:lnTo>
                    <a:pt x="0" y="419226"/>
                  </a:lnTo>
                  <a:lnTo>
                    <a:pt x="2786" y="468140"/>
                  </a:lnTo>
                  <a:lnTo>
                    <a:pt x="10937" y="515395"/>
                  </a:lnTo>
                  <a:lnTo>
                    <a:pt x="24144" y="560675"/>
                  </a:lnTo>
                  <a:lnTo>
                    <a:pt x="42094" y="603668"/>
                  </a:lnTo>
                  <a:lnTo>
                    <a:pt x="64477" y="644057"/>
                  </a:lnTo>
                  <a:lnTo>
                    <a:pt x="90983" y="681530"/>
                  </a:lnTo>
                  <a:lnTo>
                    <a:pt x="121300" y="715771"/>
                  </a:lnTo>
                  <a:lnTo>
                    <a:pt x="155119" y="746467"/>
                  </a:lnTo>
                  <a:lnTo>
                    <a:pt x="192127" y="773303"/>
                  </a:lnTo>
                  <a:lnTo>
                    <a:pt x="232015" y="795965"/>
                  </a:lnTo>
                  <a:lnTo>
                    <a:pt x="274472" y="814138"/>
                  </a:lnTo>
                  <a:lnTo>
                    <a:pt x="319186" y="827507"/>
                  </a:lnTo>
                  <a:lnTo>
                    <a:pt x="365848" y="835760"/>
                  </a:lnTo>
                  <a:lnTo>
                    <a:pt x="414147" y="838580"/>
                  </a:lnTo>
                  <a:lnTo>
                    <a:pt x="462445" y="835760"/>
                  </a:lnTo>
                  <a:lnTo>
                    <a:pt x="509107" y="827507"/>
                  </a:lnTo>
                  <a:lnTo>
                    <a:pt x="553821" y="814138"/>
                  </a:lnTo>
                  <a:lnTo>
                    <a:pt x="596278" y="795965"/>
                  </a:lnTo>
                  <a:lnTo>
                    <a:pt x="636166" y="773303"/>
                  </a:lnTo>
                  <a:lnTo>
                    <a:pt x="673174" y="746467"/>
                  </a:lnTo>
                  <a:lnTo>
                    <a:pt x="706993" y="715772"/>
                  </a:lnTo>
                  <a:lnTo>
                    <a:pt x="737310" y="681530"/>
                  </a:lnTo>
                  <a:lnTo>
                    <a:pt x="763816" y="644057"/>
                  </a:lnTo>
                  <a:lnTo>
                    <a:pt x="786199" y="603668"/>
                  </a:lnTo>
                  <a:lnTo>
                    <a:pt x="804149" y="560675"/>
                  </a:lnTo>
                  <a:lnTo>
                    <a:pt x="817356" y="515395"/>
                  </a:lnTo>
                  <a:lnTo>
                    <a:pt x="825507" y="468140"/>
                  </a:lnTo>
                  <a:lnTo>
                    <a:pt x="828293" y="419226"/>
                  </a:lnTo>
                  <a:lnTo>
                    <a:pt x="825507" y="370338"/>
                  </a:lnTo>
                  <a:lnTo>
                    <a:pt x="817356" y="323105"/>
                  </a:lnTo>
                  <a:lnTo>
                    <a:pt x="804149" y="277843"/>
                  </a:lnTo>
                  <a:lnTo>
                    <a:pt x="786199" y="234866"/>
                  </a:lnTo>
                  <a:lnTo>
                    <a:pt x="763816" y="194489"/>
                  </a:lnTo>
                  <a:lnTo>
                    <a:pt x="737310" y="157026"/>
                  </a:lnTo>
                  <a:lnTo>
                    <a:pt x="706993" y="122793"/>
                  </a:lnTo>
                  <a:lnTo>
                    <a:pt x="673174" y="92103"/>
                  </a:lnTo>
                  <a:lnTo>
                    <a:pt x="636166" y="65271"/>
                  </a:lnTo>
                  <a:lnTo>
                    <a:pt x="596278" y="42612"/>
                  </a:lnTo>
                  <a:lnTo>
                    <a:pt x="553821" y="24441"/>
                  </a:lnTo>
                  <a:lnTo>
                    <a:pt x="509107" y="11072"/>
                  </a:lnTo>
                  <a:lnTo>
                    <a:pt x="462445" y="2820"/>
                  </a:lnTo>
                  <a:lnTo>
                    <a:pt x="414147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909060" y="3282568"/>
              <a:ext cx="429259" cy="403860"/>
            </a:xfrm>
            <a:custGeom>
              <a:avLst/>
              <a:gdLst/>
              <a:ahLst/>
              <a:cxnLst/>
              <a:rect l="l" t="t" r="r" b="b"/>
              <a:pathLst>
                <a:path w="429260" h="403860">
                  <a:moveTo>
                    <a:pt x="428879" y="7112"/>
                  </a:moveTo>
                  <a:lnTo>
                    <a:pt x="421894" y="0"/>
                  </a:lnTo>
                  <a:lnTo>
                    <a:pt x="397510" y="0"/>
                  </a:lnTo>
                  <a:lnTo>
                    <a:pt x="397510" y="31750"/>
                  </a:lnTo>
                  <a:lnTo>
                    <a:pt x="397510" y="281686"/>
                  </a:lnTo>
                  <a:lnTo>
                    <a:pt x="31369" y="281686"/>
                  </a:lnTo>
                  <a:lnTo>
                    <a:pt x="31369" y="31750"/>
                  </a:lnTo>
                  <a:lnTo>
                    <a:pt x="397510" y="31750"/>
                  </a:lnTo>
                  <a:lnTo>
                    <a:pt x="397510" y="0"/>
                  </a:lnTo>
                  <a:lnTo>
                    <a:pt x="6985" y="0"/>
                  </a:lnTo>
                  <a:lnTo>
                    <a:pt x="0" y="7112"/>
                  </a:lnTo>
                  <a:lnTo>
                    <a:pt x="0" y="302895"/>
                  </a:lnTo>
                  <a:lnTo>
                    <a:pt x="6985" y="309880"/>
                  </a:lnTo>
                  <a:lnTo>
                    <a:pt x="198247" y="309880"/>
                  </a:lnTo>
                  <a:lnTo>
                    <a:pt x="198247" y="372999"/>
                  </a:lnTo>
                  <a:lnTo>
                    <a:pt x="128905" y="372999"/>
                  </a:lnTo>
                  <a:lnTo>
                    <a:pt x="121920" y="379857"/>
                  </a:lnTo>
                  <a:lnTo>
                    <a:pt x="121920" y="397002"/>
                  </a:lnTo>
                  <a:lnTo>
                    <a:pt x="128905" y="403860"/>
                  </a:lnTo>
                  <a:lnTo>
                    <a:pt x="205486" y="403860"/>
                  </a:lnTo>
                  <a:lnTo>
                    <a:pt x="223393" y="403860"/>
                  </a:lnTo>
                  <a:lnTo>
                    <a:pt x="299974" y="403860"/>
                  </a:lnTo>
                  <a:lnTo>
                    <a:pt x="306959" y="397002"/>
                  </a:lnTo>
                  <a:lnTo>
                    <a:pt x="306959" y="379857"/>
                  </a:lnTo>
                  <a:lnTo>
                    <a:pt x="299974" y="372999"/>
                  </a:lnTo>
                  <a:lnTo>
                    <a:pt x="230632" y="372999"/>
                  </a:lnTo>
                  <a:lnTo>
                    <a:pt x="230632" y="309880"/>
                  </a:lnTo>
                  <a:lnTo>
                    <a:pt x="421894" y="309880"/>
                  </a:lnTo>
                  <a:lnTo>
                    <a:pt x="428879" y="302895"/>
                  </a:lnTo>
                  <a:lnTo>
                    <a:pt x="428879" y="281686"/>
                  </a:lnTo>
                  <a:lnTo>
                    <a:pt x="428879" y="31750"/>
                  </a:lnTo>
                  <a:lnTo>
                    <a:pt x="428879" y="71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014589" y="0"/>
              <a:ext cx="182245" cy="6858000"/>
            </a:xfrm>
            <a:custGeom>
              <a:avLst/>
              <a:gdLst/>
              <a:ahLst/>
              <a:cxnLst/>
              <a:rect l="l" t="t" r="r" b="b"/>
              <a:pathLst>
                <a:path w="182245" h="6858000">
                  <a:moveTo>
                    <a:pt x="1817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1775" y="6858000"/>
                  </a:lnTo>
                  <a:lnTo>
                    <a:pt x="181775" y="0"/>
                  </a:lnTo>
                  <a:close/>
                </a:path>
              </a:pathLst>
            </a:custGeom>
            <a:solidFill>
              <a:srgbClr val="75236B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07242" y="295274"/>
              <a:ext cx="1422400" cy="603250"/>
            </a:xfrm>
            <a:custGeom>
              <a:avLst/>
              <a:gdLst/>
              <a:ahLst/>
              <a:cxnLst/>
              <a:rect l="l" t="t" r="r" b="b"/>
              <a:pathLst>
                <a:path w="1422400" h="603250">
                  <a:moveTo>
                    <a:pt x="1422400" y="0"/>
                  </a:moveTo>
                  <a:lnTo>
                    <a:pt x="300354" y="0"/>
                  </a:lnTo>
                  <a:lnTo>
                    <a:pt x="251733" y="3979"/>
                  </a:lnTo>
                  <a:lnTo>
                    <a:pt x="205573" y="15495"/>
                  </a:lnTo>
                  <a:lnTo>
                    <a:pt x="162501" y="33916"/>
                  </a:lnTo>
                  <a:lnTo>
                    <a:pt x="123142" y="58611"/>
                  </a:lnTo>
                  <a:lnTo>
                    <a:pt x="88122" y="88947"/>
                  </a:lnTo>
                  <a:lnTo>
                    <a:pt x="58066" y="124294"/>
                  </a:lnTo>
                  <a:lnTo>
                    <a:pt x="33600" y="164019"/>
                  </a:lnTo>
                  <a:lnTo>
                    <a:pt x="15350" y="207491"/>
                  </a:lnTo>
                  <a:lnTo>
                    <a:pt x="3941" y="254078"/>
                  </a:lnTo>
                  <a:lnTo>
                    <a:pt x="0" y="303149"/>
                  </a:lnTo>
                  <a:lnTo>
                    <a:pt x="3941" y="351393"/>
                  </a:lnTo>
                  <a:lnTo>
                    <a:pt x="15350" y="397318"/>
                  </a:lnTo>
                  <a:lnTo>
                    <a:pt x="33600" y="440275"/>
                  </a:lnTo>
                  <a:lnTo>
                    <a:pt x="58066" y="479613"/>
                  </a:lnTo>
                  <a:lnTo>
                    <a:pt x="88122" y="514683"/>
                  </a:lnTo>
                  <a:lnTo>
                    <a:pt x="123142" y="544834"/>
                  </a:lnTo>
                  <a:lnTo>
                    <a:pt x="162501" y="569416"/>
                  </a:lnTo>
                  <a:lnTo>
                    <a:pt x="205573" y="587779"/>
                  </a:lnTo>
                  <a:lnTo>
                    <a:pt x="251733" y="599274"/>
                  </a:lnTo>
                  <a:lnTo>
                    <a:pt x="300354" y="603250"/>
                  </a:lnTo>
                  <a:lnTo>
                    <a:pt x="1422400" y="603250"/>
                  </a:lnTo>
                  <a:lnTo>
                    <a:pt x="1422400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29642" y="295274"/>
              <a:ext cx="62865" cy="603250"/>
            </a:xfrm>
            <a:custGeom>
              <a:avLst/>
              <a:gdLst/>
              <a:ahLst/>
              <a:cxnLst/>
              <a:rect l="l" t="t" r="r" b="b"/>
              <a:pathLst>
                <a:path w="62865" h="603250">
                  <a:moveTo>
                    <a:pt x="0" y="603250"/>
                  </a:moveTo>
                  <a:lnTo>
                    <a:pt x="62356" y="603250"/>
                  </a:lnTo>
                  <a:lnTo>
                    <a:pt x="62356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0C6D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Dikdörtgen 26">
            <a:extLst>
              <a:ext uri="{FF2B5EF4-FFF2-40B4-BE49-F238E27FC236}">
                <a16:creationId xmlns="" xmlns:a16="http://schemas.microsoft.com/office/drawing/2014/main" id="{D4A2C890-AC1B-4E9D-A394-F691332BC966}"/>
              </a:ext>
            </a:extLst>
          </p:cNvPr>
          <p:cNvSpPr/>
          <p:nvPr/>
        </p:nvSpPr>
        <p:spPr>
          <a:xfrm>
            <a:off x="304800" y="4648200"/>
            <a:ext cx="72390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KULP ZEYREK İMAM HATİP ORTAOKULU </a:t>
            </a:r>
          </a:p>
          <a:p>
            <a:pPr algn="ctr"/>
            <a:r>
              <a:rPr lang="tr-TR" dirty="0"/>
              <a:t>Nisan-2021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55" y="419480"/>
            <a:ext cx="505714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/>
              <a:t>Adım</a:t>
            </a:r>
            <a:r>
              <a:rPr sz="4000" b="0" spc="-10" dirty="0"/>
              <a:t> </a:t>
            </a:r>
            <a:r>
              <a:rPr sz="4000" b="0" dirty="0"/>
              <a:t>Adım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4000" spc="-55" dirty="0"/>
              <a:t>Teknoloji</a:t>
            </a:r>
            <a:r>
              <a:rPr sz="4000" spc="-70" dirty="0"/>
              <a:t> </a:t>
            </a:r>
            <a:r>
              <a:rPr sz="4000" spc="-5" dirty="0"/>
              <a:t>Bağımlılığı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510984"/>
            <a:ext cx="346075" cy="1388110"/>
          </a:xfrm>
          <a:custGeom>
            <a:avLst/>
            <a:gdLst/>
            <a:ahLst/>
            <a:cxnLst/>
            <a:rect l="l" t="t" r="r" b="b"/>
            <a:pathLst>
              <a:path w="346075" h="1388110">
                <a:moveTo>
                  <a:pt x="169849" y="700151"/>
                </a:moveTo>
                <a:lnTo>
                  <a:pt x="0" y="700151"/>
                </a:lnTo>
                <a:lnTo>
                  <a:pt x="0" y="1387538"/>
                </a:lnTo>
                <a:lnTo>
                  <a:pt x="169849" y="1387538"/>
                </a:lnTo>
                <a:lnTo>
                  <a:pt x="169849" y="700151"/>
                </a:lnTo>
                <a:close/>
              </a:path>
              <a:path w="346075" h="1388110">
                <a:moveTo>
                  <a:pt x="346062" y="0"/>
                </a:moveTo>
                <a:lnTo>
                  <a:pt x="0" y="0"/>
                </a:lnTo>
                <a:lnTo>
                  <a:pt x="0" y="684212"/>
                </a:lnTo>
                <a:lnTo>
                  <a:pt x="346062" y="684212"/>
                </a:lnTo>
                <a:lnTo>
                  <a:pt x="346062" y="0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2211" y="2423922"/>
            <a:ext cx="7026275" cy="1523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rgbClr val="585858"/>
                </a:solidFill>
                <a:latin typeface="Carlito"/>
                <a:cs typeface="Carlito"/>
              </a:rPr>
              <a:t>Teknolojinin </a:t>
            </a:r>
            <a:r>
              <a:rPr sz="3200" b="1" dirty="0">
                <a:solidFill>
                  <a:srgbClr val="585858"/>
                </a:solidFill>
                <a:latin typeface="Carlito"/>
                <a:cs typeface="Carlito"/>
              </a:rPr>
              <a:t>olmadığı </a:t>
            </a:r>
            <a:r>
              <a:rPr sz="3200" b="1" spc="-5" dirty="0">
                <a:solidFill>
                  <a:srgbClr val="585858"/>
                </a:solidFill>
                <a:latin typeface="Carlito"/>
                <a:cs typeface="Carlito"/>
              </a:rPr>
              <a:t>ortamlar </a:t>
            </a:r>
            <a:r>
              <a:rPr sz="3200" b="1" dirty="0">
                <a:solidFill>
                  <a:srgbClr val="585858"/>
                </a:solidFill>
                <a:latin typeface="Carlito"/>
                <a:cs typeface="Carlito"/>
              </a:rPr>
              <a:t>sıkıcı</a:t>
            </a:r>
            <a:r>
              <a:rPr sz="3200" b="1" spc="-10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200" b="1" spc="-55" dirty="0">
                <a:solidFill>
                  <a:srgbClr val="585858"/>
                </a:solidFill>
                <a:latin typeface="Carlito"/>
                <a:cs typeface="Carlito"/>
              </a:rPr>
              <a:t>gelir.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Carlito"/>
              <a:cs typeface="Carlito"/>
            </a:endParaRPr>
          </a:p>
          <a:p>
            <a:pPr marL="643890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Off yaa...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Son </a:t>
            </a: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zil çalsa da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eve</a:t>
            </a:r>
            <a:r>
              <a:rPr sz="2800" spc="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uçsam!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723" y="3413363"/>
            <a:ext cx="278130" cy="503555"/>
          </a:xfrm>
          <a:custGeom>
            <a:avLst/>
            <a:gdLst/>
            <a:ahLst/>
            <a:cxnLst/>
            <a:rect l="l" t="t" r="r" b="b"/>
            <a:pathLst>
              <a:path w="278130" h="503554">
                <a:moveTo>
                  <a:pt x="277886" y="0"/>
                </a:moveTo>
                <a:lnTo>
                  <a:pt x="0" y="0"/>
                </a:lnTo>
                <a:lnTo>
                  <a:pt x="0" y="392177"/>
                </a:lnTo>
                <a:lnTo>
                  <a:pt x="194518" y="503432"/>
                </a:lnTo>
                <a:lnTo>
                  <a:pt x="277886" y="503432"/>
                </a:lnTo>
                <a:lnTo>
                  <a:pt x="166729" y="392177"/>
                </a:lnTo>
                <a:lnTo>
                  <a:pt x="166729" y="278142"/>
                </a:lnTo>
                <a:lnTo>
                  <a:pt x="277886" y="278142"/>
                </a:lnTo>
                <a:lnTo>
                  <a:pt x="277886" y="0"/>
                </a:lnTo>
                <a:close/>
              </a:path>
            </a:pathLst>
          </a:custGeom>
          <a:solidFill>
            <a:srgbClr val="F9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775575" y="1435861"/>
            <a:ext cx="3386454" cy="3386454"/>
            <a:chOff x="7775575" y="1435861"/>
            <a:chExt cx="3386454" cy="3386454"/>
          </a:xfrm>
        </p:grpSpPr>
        <p:sp>
          <p:nvSpPr>
            <p:cNvPr id="7" name="object 7"/>
            <p:cNvSpPr/>
            <p:nvPr/>
          </p:nvSpPr>
          <p:spPr>
            <a:xfrm>
              <a:off x="7896225" y="1556511"/>
              <a:ext cx="3145155" cy="3145155"/>
            </a:xfrm>
            <a:custGeom>
              <a:avLst/>
              <a:gdLst/>
              <a:ahLst/>
              <a:cxnLst/>
              <a:rect l="l" t="t" r="r" b="b"/>
              <a:pathLst>
                <a:path w="3145154" h="3145154">
                  <a:moveTo>
                    <a:pt x="0" y="1572387"/>
                  </a:moveTo>
                  <a:lnTo>
                    <a:pt x="720" y="1524313"/>
                  </a:lnTo>
                  <a:lnTo>
                    <a:pt x="2869" y="1476599"/>
                  </a:lnTo>
                  <a:lnTo>
                    <a:pt x="6425" y="1429264"/>
                  </a:lnTo>
                  <a:lnTo>
                    <a:pt x="11368" y="1382329"/>
                  </a:lnTo>
                  <a:lnTo>
                    <a:pt x="17677" y="1335815"/>
                  </a:lnTo>
                  <a:lnTo>
                    <a:pt x="25332" y="1289743"/>
                  </a:lnTo>
                  <a:lnTo>
                    <a:pt x="34312" y="1244131"/>
                  </a:lnTo>
                  <a:lnTo>
                    <a:pt x="44597" y="1199003"/>
                  </a:lnTo>
                  <a:lnTo>
                    <a:pt x="56165" y="1154377"/>
                  </a:lnTo>
                  <a:lnTo>
                    <a:pt x="68997" y="1110274"/>
                  </a:lnTo>
                  <a:lnTo>
                    <a:pt x="83072" y="1066715"/>
                  </a:lnTo>
                  <a:lnTo>
                    <a:pt x="98370" y="1023721"/>
                  </a:lnTo>
                  <a:lnTo>
                    <a:pt x="114869" y="981312"/>
                  </a:lnTo>
                  <a:lnTo>
                    <a:pt x="132549" y="939509"/>
                  </a:lnTo>
                  <a:lnTo>
                    <a:pt x="151390" y="898332"/>
                  </a:lnTo>
                  <a:lnTo>
                    <a:pt x="171371" y="857802"/>
                  </a:lnTo>
                  <a:lnTo>
                    <a:pt x="192472" y="817939"/>
                  </a:lnTo>
                  <a:lnTo>
                    <a:pt x="214672" y="778764"/>
                  </a:lnTo>
                  <a:lnTo>
                    <a:pt x="237950" y="740297"/>
                  </a:lnTo>
                  <a:lnTo>
                    <a:pt x="262286" y="702559"/>
                  </a:lnTo>
                  <a:lnTo>
                    <a:pt x="287660" y="665571"/>
                  </a:lnTo>
                  <a:lnTo>
                    <a:pt x="314050" y="629353"/>
                  </a:lnTo>
                  <a:lnTo>
                    <a:pt x="341436" y="593925"/>
                  </a:lnTo>
                  <a:lnTo>
                    <a:pt x="369798" y="559309"/>
                  </a:lnTo>
                  <a:lnTo>
                    <a:pt x="399116" y="525525"/>
                  </a:lnTo>
                  <a:lnTo>
                    <a:pt x="429367" y="492592"/>
                  </a:lnTo>
                  <a:lnTo>
                    <a:pt x="460533" y="460533"/>
                  </a:lnTo>
                  <a:lnTo>
                    <a:pt x="492592" y="429367"/>
                  </a:lnTo>
                  <a:lnTo>
                    <a:pt x="525525" y="399116"/>
                  </a:lnTo>
                  <a:lnTo>
                    <a:pt x="559309" y="369798"/>
                  </a:lnTo>
                  <a:lnTo>
                    <a:pt x="593925" y="341436"/>
                  </a:lnTo>
                  <a:lnTo>
                    <a:pt x="629353" y="314050"/>
                  </a:lnTo>
                  <a:lnTo>
                    <a:pt x="665571" y="287660"/>
                  </a:lnTo>
                  <a:lnTo>
                    <a:pt x="702559" y="262286"/>
                  </a:lnTo>
                  <a:lnTo>
                    <a:pt x="740297" y="237950"/>
                  </a:lnTo>
                  <a:lnTo>
                    <a:pt x="778763" y="214672"/>
                  </a:lnTo>
                  <a:lnTo>
                    <a:pt x="817939" y="192472"/>
                  </a:lnTo>
                  <a:lnTo>
                    <a:pt x="857802" y="171371"/>
                  </a:lnTo>
                  <a:lnTo>
                    <a:pt x="898332" y="151390"/>
                  </a:lnTo>
                  <a:lnTo>
                    <a:pt x="939509" y="132549"/>
                  </a:lnTo>
                  <a:lnTo>
                    <a:pt x="981312" y="114869"/>
                  </a:lnTo>
                  <a:lnTo>
                    <a:pt x="1023721" y="98370"/>
                  </a:lnTo>
                  <a:lnTo>
                    <a:pt x="1066715" y="83072"/>
                  </a:lnTo>
                  <a:lnTo>
                    <a:pt x="1110274" y="68997"/>
                  </a:lnTo>
                  <a:lnTo>
                    <a:pt x="1154377" y="56165"/>
                  </a:lnTo>
                  <a:lnTo>
                    <a:pt x="1199003" y="44597"/>
                  </a:lnTo>
                  <a:lnTo>
                    <a:pt x="1244131" y="34312"/>
                  </a:lnTo>
                  <a:lnTo>
                    <a:pt x="1289743" y="25332"/>
                  </a:lnTo>
                  <a:lnTo>
                    <a:pt x="1335815" y="17677"/>
                  </a:lnTo>
                  <a:lnTo>
                    <a:pt x="1382329" y="11368"/>
                  </a:lnTo>
                  <a:lnTo>
                    <a:pt x="1429264" y="6425"/>
                  </a:lnTo>
                  <a:lnTo>
                    <a:pt x="1476599" y="2869"/>
                  </a:lnTo>
                  <a:lnTo>
                    <a:pt x="1524313" y="720"/>
                  </a:lnTo>
                  <a:lnTo>
                    <a:pt x="1572386" y="0"/>
                  </a:lnTo>
                  <a:lnTo>
                    <a:pt x="1620460" y="720"/>
                  </a:lnTo>
                  <a:lnTo>
                    <a:pt x="1668175" y="2869"/>
                  </a:lnTo>
                  <a:lnTo>
                    <a:pt x="1715510" y="6425"/>
                  </a:lnTo>
                  <a:lnTo>
                    <a:pt x="1762446" y="11368"/>
                  </a:lnTo>
                  <a:lnTo>
                    <a:pt x="1808961" y="17677"/>
                  </a:lnTo>
                  <a:lnTo>
                    <a:pt x="1855035" y="25332"/>
                  </a:lnTo>
                  <a:lnTo>
                    <a:pt x="1900647" y="34312"/>
                  </a:lnTo>
                  <a:lnTo>
                    <a:pt x="1945778" y="44597"/>
                  </a:lnTo>
                  <a:lnTo>
                    <a:pt x="1990406" y="56165"/>
                  </a:lnTo>
                  <a:lnTo>
                    <a:pt x="2034510" y="68997"/>
                  </a:lnTo>
                  <a:lnTo>
                    <a:pt x="2078071" y="83072"/>
                  </a:lnTo>
                  <a:lnTo>
                    <a:pt x="2121068" y="98370"/>
                  </a:lnTo>
                  <a:lnTo>
                    <a:pt x="2163479" y="114869"/>
                  </a:lnTo>
                  <a:lnTo>
                    <a:pt x="2205285" y="132549"/>
                  </a:lnTo>
                  <a:lnTo>
                    <a:pt x="2246465" y="151390"/>
                  </a:lnTo>
                  <a:lnTo>
                    <a:pt x="2286998" y="171371"/>
                  </a:lnTo>
                  <a:lnTo>
                    <a:pt x="2326864" y="192472"/>
                  </a:lnTo>
                  <a:lnTo>
                    <a:pt x="2366042" y="214672"/>
                  </a:lnTo>
                  <a:lnTo>
                    <a:pt x="2404512" y="237950"/>
                  </a:lnTo>
                  <a:lnTo>
                    <a:pt x="2442253" y="262286"/>
                  </a:lnTo>
                  <a:lnTo>
                    <a:pt x="2479245" y="287660"/>
                  </a:lnTo>
                  <a:lnTo>
                    <a:pt x="2515466" y="314050"/>
                  </a:lnTo>
                  <a:lnTo>
                    <a:pt x="2550897" y="341436"/>
                  </a:lnTo>
                  <a:lnTo>
                    <a:pt x="2585517" y="369798"/>
                  </a:lnTo>
                  <a:lnTo>
                    <a:pt x="2619305" y="399116"/>
                  </a:lnTo>
                  <a:lnTo>
                    <a:pt x="2652240" y="429367"/>
                  </a:lnTo>
                  <a:lnTo>
                    <a:pt x="2684303" y="460533"/>
                  </a:lnTo>
                  <a:lnTo>
                    <a:pt x="2715473" y="492592"/>
                  </a:lnTo>
                  <a:lnTo>
                    <a:pt x="2745728" y="525525"/>
                  </a:lnTo>
                  <a:lnTo>
                    <a:pt x="2775049" y="559309"/>
                  </a:lnTo>
                  <a:lnTo>
                    <a:pt x="2803414" y="593925"/>
                  </a:lnTo>
                  <a:lnTo>
                    <a:pt x="2830804" y="629353"/>
                  </a:lnTo>
                  <a:lnTo>
                    <a:pt x="2857198" y="665571"/>
                  </a:lnTo>
                  <a:lnTo>
                    <a:pt x="2882574" y="702559"/>
                  </a:lnTo>
                  <a:lnTo>
                    <a:pt x="2906914" y="740297"/>
                  </a:lnTo>
                  <a:lnTo>
                    <a:pt x="2930195" y="778763"/>
                  </a:lnTo>
                  <a:lnTo>
                    <a:pt x="2952398" y="817939"/>
                  </a:lnTo>
                  <a:lnTo>
                    <a:pt x="2973502" y="857802"/>
                  </a:lnTo>
                  <a:lnTo>
                    <a:pt x="2993486" y="898332"/>
                  </a:lnTo>
                  <a:lnTo>
                    <a:pt x="3012330" y="939509"/>
                  </a:lnTo>
                  <a:lnTo>
                    <a:pt x="3030013" y="981312"/>
                  </a:lnTo>
                  <a:lnTo>
                    <a:pt x="3046514" y="1023721"/>
                  </a:lnTo>
                  <a:lnTo>
                    <a:pt x="3061814" y="1066715"/>
                  </a:lnTo>
                  <a:lnTo>
                    <a:pt x="3075891" y="1110274"/>
                  </a:lnTo>
                  <a:lnTo>
                    <a:pt x="3088725" y="1154377"/>
                  </a:lnTo>
                  <a:lnTo>
                    <a:pt x="3100296" y="1199003"/>
                  </a:lnTo>
                  <a:lnTo>
                    <a:pt x="3110582" y="1244131"/>
                  </a:lnTo>
                  <a:lnTo>
                    <a:pt x="3119564" y="1289743"/>
                  </a:lnTo>
                  <a:lnTo>
                    <a:pt x="3127220" y="1335815"/>
                  </a:lnTo>
                  <a:lnTo>
                    <a:pt x="3133530" y="1382329"/>
                  </a:lnTo>
                  <a:lnTo>
                    <a:pt x="3138474" y="1429264"/>
                  </a:lnTo>
                  <a:lnTo>
                    <a:pt x="3142030" y="1476599"/>
                  </a:lnTo>
                  <a:lnTo>
                    <a:pt x="3144180" y="1524313"/>
                  </a:lnTo>
                  <a:lnTo>
                    <a:pt x="3144901" y="1572387"/>
                  </a:lnTo>
                  <a:lnTo>
                    <a:pt x="3144180" y="1620460"/>
                  </a:lnTo>
                  <a:lnTo>
                    <a:pt x="3142030" y="1668174"/>
                  </a:lnTo>
                  <a:lnTo>
                    <a:pt x="3138474" y="1715509"/>
                  </a:lnTo>
                  <a:lnTo>
                    <a:pt x="3133530" y="1762444"/>
                  </a:lnTo>
                  <a:lnTo>
                    <a:pt x="3127220" y="1808958"/>
                  </a:lnTo>
                  <a:lnTo>
                    <a:pt x="3119564" y="1855030"/>
                  </a:lnTo>
                  <a:lnTo>
                    <a:pt x="3110582" y="1900642"/>
                  </a:lnTo>
                  <a:lnTo>
                    <a:pt x="3100296" y="1945770"/>
                  </a:lnTo>
                  <a:lnTo>
                    <a:pt x="3088725" y="1990396"/>
                  </a:lnTo>
                  <a:lnTo>
                    <a:pt x="3075891" y="2034499"/>
                  </a:lnTo>
                  <a:lnTo>
                    <a:pt x="3061814" y="2078058"/>
                  </a:lnTo>
                  <a:lnTo>
                    <a:pt x="3046514" y="2121052"/>
                  </a:lnTo>
                  <a:lnTo>
                    <a:pt x="3030013" y="2163461"/>
                  </a:lnTo>
                  <a:lnTo>
                    <a:pt x="3012330" y="2205264"/>
                  </a:lnTo>
                  <a:lnTo>
                    <a:pt x="2993486" y="2246441"/>
                  </a:lnTo>
                  <a:lnTo>
                    <a:pt x="2973502" y="2286971"/>
                  </a:lnTo>
                  <a:lnTo>
                    <a:pt x="2952398" y="2326834"/>
                  </a:lnTo>
                  <a:lnTo>
                    <a:pt x="2930195" y="2366009"/>
                  </a:lnTo>
                  <a:lnTo>
                    <a:pt x="2906914" y="2404476"/>
                  </a:lnTo>
                  <a:lnTo>
                    <a:pt x="2882574" y="2442214"/>
                  </a:lnTo>
                  <a:lnTo>
                    <a:pt x="2857198" y="2479202"/>
                  </a:lnTo>
                  <a:lnTo>
                    <a:pt x="2830804" y="2515420"/>
                  </a:lnTo>
                  <a:lnTo>
                    <a:pt x="2803414" y="2550848"/>
                  </a:lnTo>
                  <a:lnTo>
                    <a:pt x="2775049" y="2585464"/>
                  </a:lnTo>
                  <a:lnTo>
                    <a:pt x="2745728" y="2619248"/>
                  </a:lnTo>
                  <a:lnTo>
                    <a:pt x="2715473" y="2652181"/>
                  </a:lnTo>
                  <a:lnTo>
                    <a:pt x="2684303" y="2684240"/>
                  </a:lnTo>
                  <a:lnTo>
                    <a:pt x="2652240" y="2715406"/>
                  </a:lnTo>
                  <a:lnTo>
                    <a:pt x="2619305" y="2745657"/>
                  </a:lnTo>
                  <a:lnTo>
                    <a:pt x="2585517" y="2774975"/>
                  </a:lnTo>
                  <a:lnTo>
                    <a:pt x="2550897" y="2803337"/>
                  </a:lnTo>
                  <a:lnTo>
                    <a:pt x="2515466" y="2830723"/>
                  </a:lnTo>
                  <a:lnTo>
                    <a:pt x="2479245" y="2857113"/>
                  </a:lnTo>
                  <a:lnTo>
                    <a:pt x="2442253" y="2882487"/>
                  </a:lnTo>
                  <a:lnTo>
                    <a:pt x="2404512" y="2906823"/>
                  </a:lnTo>
                  <a:lnTo>
                    <a:pt x="2366042" y="2930101"/>
                  </a:lnTo>
                  <a:lnTo>
                    <a:pt x="2326864" y="2952301"/>
                  </a:lnTo>
                  <a:lnTo>
                    <a:pt x="2286998" y="2973402"/>
                  </a:lnTo>
                  <a:lnTo>
                    <a:pt x="2246465" y="2993383"/>
                  </a:lnTo>
                  <a:lnTo>
                    <a:pt x="2205285" y="3012224"/>
                  </a:lnTo>
                  <a:lnTo>
                    <a:pt x="2163479" y="3029904"/>
                  </a:lnTo>
                  <a:lnTo>
                    <a:pt x="2121068" y="3046403"/>
                  </a:lnTo>
                  <a:lnTo>
                    <a:pt x="2078071" y="3061701"/>
                  </a:lnTo>
                  <a:lnTo>
                    <a:pt x="2034510" y="3075776"/>
                  </a:lnTo>
                  <a:lnTo>
                    <a:pt x="1990406" y="3088608"/>
                  </a:lnTo>
                  <a:lnTo>
                    <a:pt x="1945778" y="3100176"/>
                  </a:lnTo>
                  <a:lnTo>
                    <a:pt x="1900647" y="3110461"/>
                  </a:lnTo>
                  <a:lnTo>
                    <a:pt x="1855035" y="3119441"/>
                  </a:lnTo>
                  <a:lnTo>
                    <a:pt x="1808961" y="3127096"/>
                  </a:lnTo>
                  <a:lnTo>
                    <a:pt x="1762446" y="3133405"/>
                  </a:lnTo>
                  <a:lnTo>
                    <a:pt x="1715510" y="3138348"/>
                  </a:lnTo>
                  <a:lnTo>
                    <a:pt x="1668175" y="3141904"/>
                  </a:lnTo>
                  <a:lnTo>
                    <a:pt x="1620460" y="3144053"/>
                  </a:lnTo>
                  <a:lnTo>
                    <a:pt x="1572386" y="3144774"/>
                  </a:lnTo>
                  <a:lnTo>
                    <a:pt x="1524313" y="3144053"/>
                  </a:lnTo>
                  <a:lnTo>
                    <a:pt x="1476599" y="3141904"/>
                  </a:lnTo>
                  <a:lnTo>
                    <a:pt x="1429264" y="3138348"/>
                  </a:lnTo>
                  <a:lnTo>
                    <a:pt x="1382329" y="3133405"/>
                  </a:lnTo>
                  <a:lnTo>
                    <a:pt x="1335815" y="3127096"/>
                  </a:lnTo>
                  <a:lnTo>
                    <a:pt x="1289743" y="3119441"/>
                  </a:lnTo>
                  <a:lnTo>
                    <a:pt x="1244131" y="3110461"/>
                  </a:lnTo>
                  <a:lnTo>
                    <a:pt x="1199003" y="3100176"/>
                  </a:lnTo>
                  <a:lnTo>
                    <a:pt x="1154377" y="3088608"/>
                  </a:lnTo>
                  <a:lnTo>
                    <a:pt x="1110274" y="3075776"/>
                  </a:lnTo>
                  <a:lnTo>
                    <a:pt x="1066715" y="3061701"/>
                  </a:lnTo>
                  <a:lnTo>
                    <a:pt x="1023721" y="3046403"/>
                  </a:lnTo>
                  <a:lnTo>
                    <a:pt x="981312" y="3029904"/>
                  </a:lnTo>
                  <a:lnTo>
                    <a:pt x="939509" y="3012224"/>
                  </a:lnTo>
                  <a:lnTo>
                    <a:pt x="898332" y="2993383"/>
                  </a:lnTo>
                  <a:lnTo>
                    <a:pt x="857802" y="2973402"/>
                  </a:lnTo>
                  <a:lnTo>
                    <a:pt x="817939" y="2952301"/>
                  </a:lnTo>
                  <a:lnTo>
                    <a:pt x="778764" y="2930101"/>
                  </a:lnTo>
                  <a:lnTo>
                    <a:pt x="740297" y="2906823"/>
                  </a:lnTo>
                  <a:lnTo>
                    <a:pt x="702559" y="2882487"/>
                  </a:lnTo>
                  <a:lnTo>
                    <a:pt x="665571" y="2857113"/>
                  </a:lnTo>
                  <a:lnTo>
                    <a:pt x="629353" y="2830723"/>
                  </a:lnTo>
                  <a:lnTo>
                    <a:pt x="593925" y="2803337"/>
                  </a:lnTo>
                  <a:lnTo>
                    <a:pt x="559309" y="2774975"/>
                  </a:lnTo>
                  <a:lnTo>
                    <a:pt x="525525" y="2745657"/>
                  </a:lnTo>
                  <a:lnTo>
                    <a:pt x="492592" y="2715406"/>
                  </a:lnTo>
                  <a:lnTo>
                    <a:pt x="460533" y="2684240"/>
                  </a:lnTo>
                  <a:lnTo>
                    <a:pt x="429367" y="2652181"/>
                  </a:lnTo>
                  <a:lnTo>
                    <a:pt x="399116" y="2619248"/>
                  </a:lnTo>
                  <a:lnTo>
                    <a:pt x="369798" y="2585464"/>
                  </a:lnTo>
                  <a:lnTo>
                    <a:pt x="341436" y="2550848"/>
                  </a:lnTo>
                  <a:lnTo>
                    <a:pt x="314050" y="2515420"/>
                  </a:lnTo>
                  <a:lnTo>
                    <a:pt x="287660" y="2479202"/>
                  </a:lnTo>
                  <a:lnTo>
                    <a:pt x="262286" y="2442214"/>
                  </a:lnTo>
                  <a:lnTo>
                    <a:pt x="237950" y="2404476"/>
                  </a:lnTo>
                  <a:lnTo>
                    <a:pt x="214672" y="2366010"/>
                  </a:lnTo>
                  <a:lnTo>
                    <a:pt x="192472" y="2326834"/>
                  </a:lnTo>
                  <a:lnTo>
                    <a:pt x="171371" y="2286971"/>
                  </a:lnTo>
                  <a:lnTo>
                    <a:pt x="151390" y="2246441"/>
                  </a:lnTo>
                  <a:lnTo>
                    <a:pt x="132549" y="2205264"/>
                  </a:lnTo>
                  <a:lnTo>
                    <a:pt x="114869" y="2163461"/>
                  </a:lnTo>
                  <a:lnTo>
                    <a:pt x="98370" y="2121052"/>
                  </a:lnTo>
                  <a:lnTo>
                    <a:pt x="83072" y="2078058"/>
                  </a:lnTo>
                  <a:lnTo>
                    <a:pt x="68997" y="2034499"/>
                  </a:lnTo>
                  <a:lnTo>
                    <a:pt x="56165" y="1990396"/>
                  </a:lnTo>
                  <a:lnTo>
                    <a:pt x="44597" y="1945770"/>
                  </a:lnTo>
                  <a:lnTo>
                    <a:pt x="34312" y="1900642"/>
                  </a:lnTo>
                  <a:lnTo>
                    <a:pt x="25332" y="1855030"/>
                  </a:lnTo>
                  <a:lnTo>
                    <a:pt x="17677" y="1808958"/>
                  </a:lnTo>
                  <a:lnTo>
                    <a:pt x="11368" y="1762444"/>
                  </a:lnTo>
                  <a:lnTo>
                    <a:pt x="6425" y="1715509"/>
                  </a:lnTo>
                  <a:lnTo>
                    <a:pt x="2869" y="1668174"/>
                  </a:lnTo>
                  <a:lnTo>
                    <a:pt x="720" y="1620460"/>
                  </a:lnTo>
                  <a:lnTo>
                    <a:pt x="0" y="1572387"/>
                  </a:lnTo>
                  <a:close/>
                </a:path>
              </a:pathLst>
            </a:custGeom>
            <a:ln w="2413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32012" y="1901824"/>
              <a:ext cx="2497962" cy="24992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32012" y="1901824"/>
              <a:ext cx="2498090" cy="2499360"/>
            </a:xfrm>
            <a:custGeom>
              <a:avLst/>
              <a:gdLst/>
              <a:ahLst/>
              <a:cxnLst/>
              <a:rect l="l" t="t" r="r" b="b"/>
              <a:pathLst>
                <a:path w="2498090" h="2499360">
                  <a:moveTo>
                    <a:pt x="0" y="1249679"/>
                  </a:moveTo>
                  <a:lnTo>
                    <a:pt x="901" y="1201749"/>
                  </a:lnTo>
                  <a:lnTo>
                    <a:pt x="3585" y="1154274"/>
                  </a:lnTo>
                  <a:lnTo>
                    <a:pt x="8019" y="1107288"/>
                  </a:lnTo>
                  <a:lnTo>
                    <a:pt x="14171" y="1060823"/>
                  </a:lnTo>
                  <a:lnTo>
                    <a:pt x="22007" y="1014911"/>
                  </a:lnTo>
                  <a:lnTo>
                    <a:pt x="31497" y="969584"/>
                  </a:lnTo>
                  <a:lnTo>
                    <a:pt x="42607" y="924875"/>
                  </a:lnTo>
                  <a:lnTo>
                    <a:pt x="55305" y="880817"/>
                  </a:lnTo>
                  <a:lnTo>
                    <a:pt x="69558" y="837441"/>
                  </a:lnTo>
                  <a:lnTo>
                    <a:pt x="85336" y="794780"/>
                  </a:lnTo>
                  <a:lnTo>
                    <a:pt x="102604" y="752867"/>
                  </a:lnTo>
                  <a:lnTo>
                    <a:pt x="121331" y="711733"/>
                  </a:lnTo>
                  <a:lnTo>
                    <a:pt x="141484" y="671412"/>
                  </a:lnTo>
                  <a:lnTo>
                    <a:pt x="163032" y="631935"/>
                  </a:lnTo>
                  <a:lnTo>
                    <a:pt x="185941" y="593335"/>
                  </a:lnTo>
                  <a:lnTo>
                    <a:pt x="210179" y="555644"/>
                  </a:lnTo>
                  <a:lnTo>
                    <a:pt x="235714" y="518895"/>
                  </a:lnTo>
                  <a:lnTo>
                    <a:pt x="262515" y="483120"/>
                  </a:lnTo>
                  <a:lnTo>
                    <a:pt x="290547" y="448351"/>
                  </a:lnTo>
                  <a:lnTo>
                    <a:pt x="319779" y="414622"/>
                  </a:lnTo>
                  <a:lnTo>
                    <a:pt x="350179" y="381963"/>
                  </a:lnTo>
                  <a:lnTo>
                    <a:pt x="381715" y="350408"/>
                  </a:lnTo>
                  <a:lnTo>
                    <a:pt x="414353" y="319988"/>
                  </a:lnTo>
                  <a:lnTo>
                    <a:pt x="448062" y="290737"/>
                  </a:lnTo>
                  <a:lnTo>
                    <a:pt x="482809" y="262687"/>
                  </a:lnTo>
                  <a:lnTo>
                    <a:pt x="518561" y="235870"/>
                  </a:lnTo>
                  <a:lnTo>
                    <a:pt x="555288" y="210318"/>
                  </a:lnTo>
                  <a:lnTo>
                    <a:pt x="592956" y="186064"/>
                  </a:lnTo>
                  <a:lnTo>
                    <a:pt x="631532" y="163140"/>
                  </a:lnTo>
                  <a:lnTo>
                    <a:pt x="670985" y="141578"/>
                  </a:lnTo>
                  <a:lnTo>
                    <a:pt x="711282" y="121411"/>
                  </a:lnTo>
                  <a:lnTo>
                    <a:pt x="752391" y="102672"/>
                  </a:lnTo>
                  <a:lnTo>
                    <a:pt x="794279" y="85393"/>
                  </a:lnTo>
                  <a:lnTo>
                    <a:pt x="836915" y="69605"/>
                  </a:lnTo>
                  <a:lnTo>
                    <a:pt x="880265" y="55342"/>
                  </a:lnTo>
                  <a:lnTo>
                    <a:pt x="924298" y="42635"/>
                  </a:lnTo>
                  <a:lnTo>
                    <a:pt x="968981" y="31518"/>
                  </a:lnTo>
                  <a:lnTo>
                    <a:pt x="1014281" y="22022"/>
                  </a:lnTo>
                  <a:lnTo>
                    <a:pt x="1060167" y="14180"/>
                  </a:lnTo>
                  <a:lnTo>
                    <a:pt x="1106606" y="8025"/>
                  </a:lnTo>
                  <a:lnTo>
                    <a:pt x="1153566" y="3588"/>
                  </a:lnTo>
                  <a:lnTo>
                    <a:pt x="1201014" y="902"/>
                  </a:lnTo>
                  <a:lnTo>
                    <a:pt x="1248917" y="0"/>
                  </a:lnTo>
                  <a:lnTo>
                    <a:pt x="1296830" y="902"/>
                  </a:lnTo>
                  <a:lnTo>
                    <a:pt x="1344286" y="3588"/>
                  </a:lnTo>
                  <a:lnTo>
                    <a:pt x="1391254" y="8025"/>
                  </a:lnTo>
                  <a:lnTo>
                    <a:pt x="1437700" y="14180"/>
                  </a:lnTo>
                  <a:lnTo>
                    <a:pt x="1483593" y="22022"/>
                  </a:lnTo>
                  <a:lnTo>
                    <a:pt x="1528900" y="31518"/>
                  </a:lnTo>
                  <a:lnTo>
                    <a:pt x="1573590" y="42635"/>
                  </a:lnTo>
                  <a:lnTo>
                    <a:pt x="1617628" y="55342"/>
                  </a:lnTo>
                  <a:lnTo>
                    <a:pt x="1660984" y="69605"/>
                  </a:lnTo>
                  <a:lnTo>
                    <a:pt x="1703625" y="85393"/>
                  </a:lnTo>
                  <a:lnTo>
                    <a:pt x="1745519" y="102672"/>
                  </a:lnTo>
                  <a:lnTo>
                    <a:pt x="1786632" y="121411"/>
                  </a:lnTo>
                  <a:lnTo>
                    <a:pt x="1826934" y="141578"/>
                  </a:lnTo>
                  <a:lnTo>
                    <a:pt x="1866391" y="163140"/>
                  </a:lnTo>
                  <a:lnTo>
                    <a:pt x="1904971" y="186064"/>
                  </a:lnTo>
                  <a:lnTo>
                    <a:pt x="1942643" y="210318"/>
                  </a:lnTo>
                  <a:lnTo>
                    <a:pt x="1979372" y="235870"/>
                  </a:lnTo>
                  <a:lnTo>
                    <a:pt x="2015128" y="262687"/>
                  </a:lnTo>
                  <a:lnTo>
                    <a:pt x="2049878" y="290737"/>
                  </a:lnTo>
                  <a:lnTo>
                    <a:pt x="2083590" y="319988"/>
                  </a:lnTo>
                  <a:lnTo>
                    <a:pt x="2116230" y="350408"/>
                  </a:lnTo>
                  <a:lnTo>
                    <a:pt x="2147768" y="381963"/>
                  </a:lnTo>
                  <a:lnTo>
                    <a:pt x="2178170" y="414622"/>
                  </a:lnTo>
                  <a:lnTo>
                    <a:pt x="2207404" y="448351"/>
                  </a:lnTo>
                  <a:lnTo>
                    <a:pt x="2235438" y="483120"/>
                  </a:lnTo>
                  <a:lnTo>
                    <a:pt x="2262240" y="518895"/>
                  </a:lnTo>
                  <a:lnTo>
                    <a:pt x="2287776" y="555644"/>
                  </a:lnTo>
                  <a:lnTo>
                    <a:pt x="2312016" y="593335"/>
                  </a:lnTo>
                  <a:lnTo>
                    <a:pt x="2334926" y="631935"/>
                  </a:lnTo>
                  <a:lnTo>
                    <a:pt x="2356474" y="671412"/>
                  </a:lnTo>
                  <a:lnTo>
                    <a:pt x="2376629" y="711733"/>
                  </a:lnTo>
                  <a:lnTo>
                    <a:pt x="2395356" y="752867"/>
                  </a:lnTo>
                  <a:lnTo>
                    <a:pt x="2412625" y="794780"/>
                  </a:lnTo>
                  <a:lnTo>
                    <a:pt x="2428402" y="837441"/>
                  </a:lnTo>
                  <a:lnTo>
                    <a:pt x="2442657" y="880817"/>
                  </a:lnTo>
                  <a:lnTo>
                    <a:pt x="2455355" y="924875"/>
                  </a:lnTo>
                  <a:lnTo>
                    <a:pt x="2466465" y="969584"/>
                  </a:lnTo>
                  <a:lnTo>
                    <a:pt x="2475954" y="1014911"/>
                  </a:lnTo>
                  <a:lnTo>
                    <a:pt x="2483791" y="1060823"/>
                  </a:lnTo>
                  <a:lnTo>
                    <a:pt x="2489943" y="1107288"/>
                  </a:lnTo>
                  <a:lnTo>
                    <a:pt x="2494377" y="1154274"/>
                  </a:lnTo>
                  <a:lnTo>
                    <a:pt x="2497061" y="1201749"/>
                  </a:lnTo>
                  <a:lnTo>
                    <a:pt x="2497962" y="1249679"/>
                  </a:lnTo>
                  <a:lnTo>
                    <a:pt x="2497061" y="1297610"/>
                  </a:lnTo>
                  <a:lnTo>
                    <a:pt x="2494377" y="1345084"/>
                  </a:lnTo>
                  <a:lnTo>
                    <a:pt x="2489943" y="1392069"/>
                  </a:lnTo>
                  <a:lnTo>
                    <a:pt x="2483791" y="1438533"/>
                  </a:lnTo>
                  <a:lnTo>
                    <a:pt x="2475954" y="1484443"/>
                  </a:lnTo>
                  <a:lnTo>
                    <a:pt x="2466465" y="1529768"/>
                  </a:lnTo>
                  <a:lnTo>
                    <a:pt x="2455355" y="1574475"/>
                  </a:lnTo>
                  <a:lnTo>
                    <a:pt x="2442657" y="1618531"/>
                  </a:lnTo>
                  <a:lnTo>
                    <a:pt x="2428402" y="1661904"/>
                  </a:lnTo>
                  <a:lnTo>
                    <a:pt x="2412625" y="1704561"/>
                  </a:lnTo>
                  <a:lnTo>
                    <a:pt x="2395356" y="1746471"/>
                  </a:lnTo>
                  <a:lnTo>
                    <a:pt x="2376629" y="1787601"/>
                  </a:lnTo>
                  <a:lnTo>
                    <a:pt x="2356474" y="1827919"/>
                  </a:lnTo>
                  <a:lnTo>
                    <a:pt x="2334926" y="1867392"/>
                  </a:lnTo>
                  <a:lnTo>
                    <a:pt x="2312016" y="1905988"/>
                  </a:lnTo>
                  <a:lnTo>
                    <a:pt x="2287776" y="1943675"/>
                  </a:lnTo>
                  <a:lnTo>
                    <a:pt x="2262240" y="1980420"/>
                  </a:lnTo>
                  <a:lnTo>
                    <a:pt x="2235438" y="2016191"/>
                  </a:lnTo>
                  <a:lnTo>
                    <a:pt x="2207404" y="2050955"/>
                  </a:lnTo>
                  <a:lnTo>
                    <a:pt x="2178170" y="2084681"/>
                  </a:lnTo>
                  <a:lnTo>
                    <a:pt x="2147768" y="2117335"/>
                  </a:lnTo>
                  <a:lnTo>
                    <a:pt x="2116230" y="2148886"/>
                  </a:lnTo>
                  <a:lnTo>
                    <a:pt x="2083590" y="2179301"/>
                  </a:lnTo>
                  <a:lnTo>
                    <a:pt x="2049878" y="2208547"/>
                  </a:lnTo>
                  <a:lnTo>
                    <a:pt x="2015128" y="2236593"/>
                  </a:lnTo>
                  <a:lnTo>
                    <a:pt x="1979372" y="2263406"/>
                  </a:lnTo>
                  <a:lnTo>
                    <a:pt x="1942643" y="2288954"/>
                  </a:lnTo>
                  <a:lnTo>
                    <a:pt x="1904971" y="2313204"/>
                  </a:lnTo>
                  <a:lnTo>
                    <a:pt x="1866391" y="2336124"/>
                  </a:lnTo>
                  <a:lnTo>
                    <a:pt x="1826934" y="2357682"/>
                  </a:lnTo>
                  <a:lnTo>
                    <a:pt x="1786632" y="2377845"/>
                  </a:lnTo>
                  <a:lnTo>
                    <a:pt x="1745519" y="2396581"/>
                  </a:lnTo>
                  <a:lnTo>
                    <a:pt x="1703625" y="2413857"/>
                  </a:lnTo>
                  <a:lnTo>
                    <a:pt x="1660984" y="2429641"/>
                  </a:lnTo>
                  <a:lnTo>
                    <a:pt x="1617628" y="2443902"/>
                  </a:lnTo>
                  <a:lnTo>
                    <a:pt x="1573590" y="2456606"/>
                  </a:lnTo>
                  <a:lnTo>
                    <a:pt x="1528900" y="2467721"/>
                  </a:lnTo>
                  <a:lnTo>
                    <a:pt x="1483593" y="2477215"/>
                  </a:lnTo>
                  <a:lnTo>
                    <a:pt x="1437700" y="2485055"/>
                  </a:lnTo>
                  <a:lnTo>
                    <a:pt x="1391254" y="2491209"/>
                  </a:lnTo>
                  <a:lnTo>
                    <a:pt x="1344286" y="2495645"/>
                  </a:lnTo>
                  <a:lnTo>
                    <a:pt x="1296830" y="2498330"/>
                  </a:lnTo>
                  <a:lnTo>
                    <a:pt x="1248917" y="2499233"/>
                  </a:lnTo>
                  <a:lnTo>
                    <a:pt x="1201014" y="2498330"/>
                  </a:lnTo>
                  <a:lnTo>
                    <a:pt x="1153566" y="2495645"/>
                  </a:lnTo>
                  <a:lnTo>
                    <a:pt x="1106606" y="2491209"/>
                  </a:lnTo>
                  <a:lnTo>
                    <a:pt x="1060167" y="2485055"/>
                  </a:lnTo>
                  <a:lnTo>
                    <a:pt x="1014281" y="2477215"/>
                  </a:lnTo>
                  <a:lnTo>
                    <a:pt x="968981" y="2467721"/>
                  </a:lnTo>
                  <a:lnTo>
                    <a:pt x="924298" y="2456606"/>
                  </a:lnTo>
                  <a:lnTo>
                    <a:pt x="880265" y="2443902"/>
                  </a:lnTo>
                  <a:lnTo>
                    <a:pt x="836915" y="2429641"/>
                  </a:lnTo>
                  <a:lnTo>
                    <a:pt x="794279" y="2413857"/>
                  </a:lnTo>
                  <a:lnTo>
                    <a:pt x="752391" y="2396581"/>
                  </a:lnTo>
                  <a:lnTo>
                    <a:pt x="711282" y="2377845"/>
                  </a:lnTo>
                  <a:lnTo>
                    <a:pt x="670985" y="2357682"/>
                  </a:lnTo>
                  <a:lnTo>
                    <a:pt x="631532" y="2336124"/>
                  </a:lnTo>
                  <a:lnTo>
                    <a:pt x="592956" y="2313204"/>
                  </a:lnTo>
                  <a:lnTo>
                    <a:pt x="555288" y="2288954"/>
                  </a:lnTo>
                  <a:lnTo>
                    <a:pt x="518561" y="2263406"/>
                  </a:lnTo>
                  <a:lnTo>
                    <a:pt x="482809" y="2236593"/>
                  </a:lnTo>
                  <a:lnTo>
                    <a:pt x="448062" y="2208547"/>
                  </a:lnTo>
                  <a:lnTo>
                    <a:pt x="414353" y="2179301"/>
                  </a:lnTo>
                  <a:lnTo>
                    <a:pt x="381715" y="2148886"/>
                  </a:lnTo>
                  <a:lnTo>
                    <a:pt x="350179" y="2117335"/>
                  </a:lnTo>
                  <a:lnTo>
                    <a:pt x="319779" y="2084681"/>
                  </a:lnTo>
                  <a:lnTo>
                    <a:pt x="290547" y="2050955"/>
                  </a:lnTo>
                  <a:lnTo>
                    <a:pt x="262515" y="2016191"/>
                  </a:lnTo>
                  <a:lnTo>
                    <a:pt x="235714" y="1980420"/>
                  </a:lnTo>
                  <a:lnTo>
                    <a:pt x="210179" y="1943675"/>
                  </a:lnTo>
                  <a:lnTo>
                    <a:pt x="185941" y="1905988"/>
                  </a:lnTo>
                  <a:lnTo>
                    <a:pt x="163032" y="1867392"/>
                  </a:lnTo>
                  <a:lnTo>
                    <a:pt x="141484" y="1827919"/>
                  </a:lnTo>
                  <a:lnTo>
                    <a:pt x="121331" y="1787601"/>
                  </a:lnTo>
                  <a:lnTo>
                    <a:pt x="102604" y="1746471"/>
                  </a:lnTo>
                  <a:lnTo>
                    <a:pt x="85336" y="1704561"/>
                  </a:lnTo>
                  <a:lnTo>
                    <a:pt x="69558" y="1661904"/>
                  </a:lnTo>
                  <a:lnTo>
                    <a:pt x="55305" y="1618531"/>
                  </a:lnTo>
                  <a:lnTo>
                    <a:pt x="42607" y="1574475"/>
                  </a:lnTo>
                  <a:lnTo>
                    <a:pt x="31497" y="1529768"/>
                  </a:lnTo>
                  <a:lnTo>
                    <a:pt x="22007" y="1484443"/>
                  </a:lnTo>
                  <a:lnTo>
                    <a:pt x="14171" y="1438533"/>
                  </a:lnTo>
                  <a:lnTo>
                    <a:pt x="8019" y="1392069"/>
                  </a:lnTo>
                  <a:lnTo>
                    <a:pt x="3585" y="1345084"/>
                  </a:lnTo>
                  <a:lnTo>
                    <a:pt x="901" y="1297610"/>
                  </a:lnTo>
                  <a:lnTo>
                    <a:pt x="0" y="1249679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55" y="419480"/>
            <a:ext cx="505714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/>
              <a:t>Adım</a:t>
            </a:r>
            <a:r>
              <a:rPr sz="4000" b="0" spc="-10" dirty="0"/>
              <a:t> </a:t>
            </a:r>
            <a:r>
              <a:rPr sz="4000" b="0" dirty="0"/>
              <a:t>Adım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4000" spc="-55" dirty="0"/>
              <a:t>Teknoloji</a:t>
            </a:r>
            <a:r>
              <a:rPr sz="4000" spc="-70" dirty="0"/>
              <a:t> </a:t>
            </a:r>
            <a:r>
              <a:rPr sz="4000" spc="-5" dirty="0"/>
              <a:t>Bağımlılığı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510984"/>
            <a:ext cx="346075" cy="1388110"/>
          </a:xfrm>
          <a:custGeom>
            <a:avLst/>
            <a:gdLst/>
            <a:ahLst/>
            <a:cxnLst/>
            <a:rect l="l" t="t" r="r" b="b"/>
            <a:pathLst>
              <a:path w="346075" h="1388110">
                <a:moveTo>
                  <a:pt x="169849" y="700151"/>
                </a:moveTo>
                <a:lnTo>
                  <a:pt x="0" y="700151"/>
                </a:lnTo>
                <a:lnTo>
                  <a:pt x="0" y="1387538"/>
                </a:lnTo>
                <a:lnTo>
                  <a:pt x="169849" y="1387538"/>
                </a:lnTo>
                <a:lnTo>
                  <a:pt x="169849" y="700151"/>
                </a:lnTo>
                <a:close/>
              </a:path>
              <a:path w="346075" h="1388110">
                <a:moveTo>
                  <a:pt x="346062" y="0"/>
                </a:moveTo>
                <a:lnTo>
                  <a:pt x="0" y="0"/>
                </a:lnTo>
                <a:lnTo>
                  <a:pt x="0" y="684212"/>
                </a:lnTo>
                <a:lnTo>
                  <a:pt x="346062" y="684212"/>
                </a:lnTo>
                <a:lnTo>
                  <a:pt x="346062" y="0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2211" y="2420873"/>
            <a:ext cx="4638675" cy="158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585858"/>
                </a:solidFill>
                <a:latin typeface="Carlito"/>
                <a:cs typeface="Carlito"/>
              </a:rPr>
              <a:t>Kendini </a:t>
            </a:r>
            <a:r>
              <a:rPr sz="3600" b="1" spc="-30" dirty="0">
                <a:solidFill>
                  <a:srgbClr val="585858"/>
                </a:solidFill>
                <a:latin typeface="Carlito"/>
                <a:cs typeface="Carlito"/>
              </a:rPr>
              <a:t>kontrol </a:t>
            </a:r>
            <a:r>
              <a:rPr sz="3600" b="1" spc="-10" dirty="0">
                <a:solidFill>
                  <a:srgbClr val="585858"/>
                </a:solidFill>
                <a:latin typeface="Carlito"/>
                <a:cs typeface="Carlito"/>
              </a:rPr>
              <a:t>edemez.</a:t>
            </a:r>
            <a:endParaRPr sz="3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Carlito"/>
              <a:cs typeface="Carlito"/>
            </a:endParaRPr>
          </a:p>
          <a:p>
            <a:pPr marL="309245" algn="ctr">
              <a:lnSpc>
                <a:spcPct val="100000"/>
              </a:lnSpc>
            </a:pP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Sadece </a:t>
            </a:r>
            <a:r>
              <a:rPr sz="3200" dirty="0">
                <a:solidFill>
                  <a:srgbClr val="585858"/>
                </a:solidFill>
                <a:latin typeface="Carlito"/>
                <a:cs typeface="Carlito"/>
              </a:rPr>
              <a:t>5 </a:t>
            </a:r>
            <a:r>
              <a:rPr sz="3200" spc="-15" dirty="0">
                <a:solidFill>
                  <a:srgbClr val="585858"/>
                </a:solidFill>
                <a:latin typeface="Carlito"/>
                <a:cs typeface="Carlito"/>
              </a:rPr>
              <a:t>dakika</a:t>
            </a:r>
            <a:r>
              <a:rPr sz="3200" spc="-2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daha!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723" y="3413363"/>
            <a:ext cx="278130" cy="503555"/>
          </a:xfrm>
          <a:custGeom>
            <a:avLst/>
            <a:gdLst/>
            <a:ahLst/>
            <a:cxnLst/>
            <a:rect l="l" t="t" r="r" b="b"/>
            <a:pathLst>
              <a:path w="278130" h="503554">
                <a:moveTo>
                  <a:pt x="277886" y="0"/>
                </a:moveTo>
                <a:lnTo>
                  <a:pt x="0" y="0"/>
                </a:lnTo>
                <a:lnTo>
                  <a:pt x="0" y="392177"/>
                </a:lnTo>
                <a:lnTo>
                  <a:pt x="194518" y="503432"/>
                </a:lnTo>
                <a:lnTo>
                  <a:pt x="277886" y="503432"/>
                </a:lnTo>
                <a:lnTo>
                  <a:pt x="166729" y="392177"/>
                </a:lnTo>
                <a:lnTo>
                  <a:pt x="166729" y="278142"/>
                </a:lnTo>
                <a:lnTo>
                  <a:pt x="277886" y="278142"/>
                </a:lnTo>
                <a:lnTo>
                  <a:pt x="277886" y="0"/>
                </a:lnTo>
                <a:close/>
              </a:path>
            </a:pathLst>
          </a:custGeom>
          <a:solidFill>
            <a:srgbClr val="F9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775575" y="1435861"/>
            <a:ext cx="3386454" cy="3386454"/>
            <a:chOff x="7775575" y="1435861"/>
            <a:chExt cx="3386454" cy="3386454"/>
          </a:xfrm>
        </p:grpSpPr>
        <p:sp>
          <p:nvSpPr>
            <p:cNvPr id="7" name="object 7"/>
            <p:cNvSpPr/>
            <p:nvPr/>
          </p:nvSpPr>
          <p:spPr>
            <a:xfrm>
              <a:off x="7896225" y="1556511"/>
              <a:ext cx="3145155" cy="3145155"/>
            </a:xfrm>
            <a:custGeom>
              <a:avLst/>
              <a:gdLst/>
              <a:ahLst/>
              <a:cxnLst/>
              <a:rect l="l" t="t" r="r" b="b"/>
              <a:pathLst>
                <a:path w="3145154" h="3145154">
                  <a:moveTo>
                    <a:pt x="0" y="1572387"/>
                  </a:moveTo>
                  <a:lnTo>
                    <a:pt x="720" y="1524313"/>
                  </a:lnTo>
                  <a:lnTo>
                    <a:pt x="2869" y="1476599"/>
                  </a:lnTo>
                  <a:lnTo>
                    <a:pt x="6425" y="1429264"/>
                  </a:lnTo>
                  <a:lnTo>
                    <a:pt x="11368" y="1382329"/>
                  </a:lnTo>
                  <a:lnTo>
                    <a:pt x="17677" y="1335815"/>
                  </a:lnTo>
                  <a:lnTo>
                    <a:pt x="25332" y="1289743"/>
                  </a:lnTo>
                  <a:lnTo>
                    <a:pt x="34312" y="1244131"/>
                  </a:lnTo>
                  <a:lnTo>
                    <a:pt x="44597" y="1199003"/>
                  </a:lnTo>
                  <a:lnTo>
                    <a:pt x="56165" y="1154377"/>
                  </a:lnTo>
                  <a:lnTo>
                    <a:pt x="68997" y="1110274"/>
                  </a:lnTo>
                  <a:lnTo>
                    <a:pt x="83072" y="1066715"/>
                  </a:lnTo>
                  <a:lnTo>
                    <a:pt x="98370" y="1023721"/>
                  </a:lnTo>
                  <a:lnTo>
                    <a:pt x="114869" y="981312"/>
                  </a:lnTo>
                  <a:lnTo>
                    <a:pt x="132549" y="939509"/>
                  </a:lnTo>
                  <a:lnTo>
                    <a:pt x="151390" y="898332"/>
                  </a:lnTo>
                  <a:lnTo>
                    <a:pt x="171371" y="857802"/>
                  </a:lnTo>
                  <a:lnTo>
                    <a:pt x="192472" y="817939"/>
                  </a:lnTo>
                  <a:lnTo>
                    <a:pt x="214672" y="778764"/>
                  </a:lnTo>
                  <a:lnTo>
                    <a:pt x="237950" y="740297"/>
                  </a:lnTo>
                  <a:lnTo>
                    <a:pt x="262286" y="702559"/>
                  </a:lnTo>
                  <a:lnTo>
                    <a:pt x="287660" y="665571"/>
                  </a:lnTo>
                  <a:lnTo>
                    <a:pt x="314050" y="629353"/>
                  </a:lnTo>
                  <a:lnTo>
                    <a:pt x="341436" y="593925"/>
                  </a:lnTo>
                  <a:lnTo>
                    <a:pt x="369798" y="559309"/>
                  </a:lnTo>
                  <a:lnTo>
                    <a:pt x="399116" y="525525"/>
                  </a:lnTo>
                  <a:lnTo>
                    <a:pt x="429367" y="492592"/>
                  </a:lnTo>
                  <a:lnTo>
                    <a:pt x="460533" y="460533"/>
                  </a:lnTo>
                  <a:lnTo>
                    <a:pt x="492592" y="429367"/>
                  </a:lnTo>
                  <a:lnTo>
                    <a:pt x="525525" y="399116"/>
                  </a:lnTo>
                  <a:lnTo>
                    <a:pt x="559309" y="369798"/>
                  </a:lnTo>
                  <a:lnTo>
                    <a:pt x="593925" y="341436"/>
                  </a:lnTo>
                  <a:lnTo>
                    <a:pt x="629353" y="314050"/>
                  </a:lnTo>
                  <a:lnTo>
                    <a:pt x="665571" y="287660"/>
                  </a:lnTo>
                  <a:lnTo>
                    <a:pt x="702559" y="262286"/>
                  </a:lnTo>
                  <a:lnTo>
                    <a:pt x="740297" y="237950"/>
                  </a:lnTo>
                  <a:lnTo>
                    <a:pt x="778763" y="214672"/>
                  </a:lnTo>
                  <a:lnTo>
                    <a:pt x="817939" y="192472"/>
                  </a:lnTo>
                  <a:lnTo>
                    <a:pt x="857802" y="171371"/>
                  </a:lnTo>
                  <a:lnTo>
                    <a:pt x="898332" y="151390"/>
                  </a:lnTo>
                  <a:lnTo>
                    <a:pt x="939509" y="132549"/>
                  </a:lnTo>
                  <a:lnTo>
                    <a:pt x="981312" y="114869"/>
                  </a:lnTo>
                  <a:lnTo>
                    <a:pt x="1023721" y="98370"/>
                  </a:lnTo>
                  <a:lnTo>
                    <a:pt x="1066715" y="83072"/>
                  </a:lnTo>
                  <a:lnTo>
                    <a:pt x="1110274" y="68997"/>
                  </a:lnTo>
                  <a:lnTo>
                    <a:pt x="1154377" y="56165"/>
                  </a:lnTo>
                  <a:lnTo>
                    <a:pt x="1199003" y="44597"/>
                  </a:lnTo>
                  <a:lnTo>
                    <a:pt x="1244131" y="34312"/>
                  </a:lnTo>
                  <a:lnTo>
                    <a:pt x="1289743" y="25332"/>
                  </a:lnTo>
                  <a:lnTo>
                    <a:pt x="1335815" y="17677"/>
                  </a:lnTo>
                  <a:lnTo>
                    <a:pt x="1382329" y="11368"/>
                  </a:lnTo>
                  <a:lnTo>
                    <a:pt x="1429264" y="6425"/>
                  </a:lnTo>
                  <a:lnTo>
                    <a:pt x="1476599" y="2869"/>
                  </a:lnTo>
                  <a:lnTo>
                    <a:pt x="1524313" y="720"/>
                  </a:lnTo>
                  <a:lnTo>
                    <a:pt x="1572386" y="0"/>
                  </a:lnTo>
                  <a:lnTo>
                    <a:pt x="1620460" y="720"/>
                  </a:lnTo>
                  <a:lnTo>
                    <a:pt x="1668175" y="2869"/>
                  </a:lnTo>
                  <a:lnTo>
                    <a:pt x="1715510" y="6425"/>
                  </a:lnTo>
                  <a:lnTo>
                    <a:pt x="1762446" y="11368"/>
                  </a:lnTo>
                  <a:lnTo>
                    <a:pt x="1808961" y="17677"/>
                  </a:lnTo>
                  <a:lnTo>
                    <a:pt x="1855035" y="25332"/>
                  </a:lnTo>
                  <a:lnTo>
                    <a:pt x="1900647" y="34312"/>
                  </a:lnTo>
                  <a:lnTo>
                    <a:pt x="1945778" y="44597"/>
                  </a:lnTo>
                  <a:lnTo>
                    <a:pt x="1990406" y="56165"/>
                  </a:lnTo>
                  <a:lnTo>
                    <a:pt x="2034510" y="68997"/>
                  </a:lnTo>
                  <a:lnTo>
                    <a:pt x="2078071" y="83072"/>
                  </a:lnTo>
                  <a:lnTo>
                    <a:pt x="2121068" y="98370"/>
                  </a:lnTo>
                  <a:lnTo>
                    <a:pt x="2163479" y="114869"/>
                  </a:lnTo>
                  <a:lnTo>
                    <a:pt x="2205285" y="132549"/>
                  </a:lnTo>
                  <a:lnTo>
                    <a:pt x="2246465" y="151390"/>
                  </a:lnTo>
                  <a:lnTo>
                    <a:pt x="2286998" y="171371"/>
                  </a:lnTo>
                  <a:lnTo>
                    <a:pt x="2326864" y="192472"/>
                  </a:lnTo>
                  <a:lnTo>
                    <a:pt x="2366042" y="214672"/>
                  </a:lnTo>
                  <a:lnTo>
                    <a:pt x="2404512" y="237950"/>
                  </a:lnTo>
                  <a:lnTo>
                    <a:pt x="2442253" y="262286"/>
                  </a:lnTo>
                  <a:lnTo>
                    <a:pt x="2479245" y="287660"/>
                  </a:lnTo>
                  <a:lnTo>
                    <a:pt x="2515466" y="314050"/>
                  </a:lnTo>
                  <a:lnTo>
                    <a:pt x="2550897" y="341436"/>
                  </a:lnTo>
                  <a:lnTo>
                    <a:pt x="2585517" y="369798"/>
                  </a:lnTo>
                  <a:lnTo>
                    <a:pt x="2619305" y="399116"/>
                  </a:lnTo>
                  <a:lnTo>
                    <a:pt x="2652240" y="429367"/>
                  </a:lnTo>
                  <a:lnTo>
                    <a:pt x="2684303" y="460533"/>
                  </a:lnTo>
                  <a:lnTo>
                    <a:pt x="2715473" y="492592"/>
                  </a:lnTo>
                  <a:lnTo>
                    <a:pt x="2745728" y="525525"/>
                  </a:lnTo>
                  <a:lnTo>
                    <a:pt x="2775049" y="559309"/>
                  </a:lnTo>
                  <a:lnTo>
                    <a:pt x="2803414" y="593925"/>
                  </a:lnTo>
                  <a:lnTo>
                    <a:pt x="2830804" y="629353"/>
                  </a:lnTo>
                  <a:lnTo>
                    <a:pt x="2857198" y="665571"/>
                  </a:lnTo>
                  <a:lnTo>
                    <a:pt x="2882574" y="702559"/>
                  </a:lnTo>
                  <a:lnTo>
                    <a:pt x="2906914" y="740297"/>
                  </a:lnTo>
                  <a:lnTo>
                    <a:pt x="2930195" y="778763"/>
                  </a:lnTo>
                  <a:lnTo>
                    <a:pt x="2952398" y="817939"/>
                  </a:lnTo>
                  <a:lnTo>
                    <a:pt x="2973502" y="857802"/>
                  </a:lnTo>
                  <a:lnTo>
                    <a:pt x="2993486" y="898332"/>
                  </a:lnTo>
                  <a:lnTo>
                    <a:pt x="3012330" y="939509"/>
                  </a:lnTo>
                  <a:lnTo>
                    <a:pt x="3030013" y="981312"/>
                  </a:lnTo>
                  <a:lnTo>
                    <a:pt x="3046514" y="1023721"/>
                  </a:lnTo>
                  <a:lnTo>
                    <a:pt x="3061814" y="1066715"/>
                  </a:lnTo>
                  <a:lnTo>
                    <a:pt x="3075891" y="1110274"/>
                  </a:lnTo>
                  <a:lnTo>
                    <a:pt x="3088725" y="1154377"/>
                  </a:lnTo>
                  <a:lnTo>
                    <a:pt x="3100296" y="1199003"/>
                  </a:lnTo>
                  <a:lnTo>
                    <a:pt x="3110582" y="1244131"/>
                  </a:lnTo>
                  <a:lnTo>
                    <a:pt x="3119564" y="1289743"/>
                  </a:lnTo>
                  <a:lnTo>
                    <a:pt x="3127220" y="1335815"/>
                  </a:lnTo>
                  <a:lnTo>
                    <a:pt x="3133530" y="1382329"/>
                  </a:lnTo>
                  <a:lnTo>
                    <a:pt x="3138474" y="1429264"/>
                  </a:lnTo>
                  <a:lnTo>
                    <a:pt x="3142030" y="1476599"/>
                  </a:lnTo>
                  <a:lnTo>
                    <a:pt x="3144180" y="1524313"/>
                  </a:lnTo>
                  <a:lnTo>
                    <a:pt x="3144901" y="1572387"/>
                  </a:lnTo>
                  <a:lnTo>
                    <a:pt x="3144180" y="1620460"/>
                  </a:lnTo>
                  <a:lnTo>
                    <a:pt x="3142030" y="1668174"/>
                  </a:lnTo>
                  <a:lnTo>
                    <a:pt x="3138474" y="1715509"/>
                  </a:lnTo>
                  <a:lnTo>
                    <a:pt x="3133530" y="1762444"/>
                  </a:lnTo>
                  <a:lnTo>
                    <a:pt x="3127220" y="1808958"/>
                  </a:lnTo>
                  <a:lnTo>
                    <a:pt x="3119564" y="1855030"/>
                  </a:lnTo>
                  <a:lnTo>
                    <a:pt x="3110582" y="1900642"/>
                  </a:lnTo>
                  <a:lnTo>
                    <a:pt x="3100296" y="1945770"/>
                  </a:lnTo>
                  <a:lnTo>
                    <a:pt x="3088725" y="1990396"/>
                  </a:lnTo>
                  <a:lnTo>
                    <a:pt x="3075891" y="2034499"/>
                  </a:lnTo>
                  <a:lnTo>
                    <a:pt x="3061814" y="2078058"/>
                  </a:lnTo>
                  <a:lnTo>
                    <a:pt x="3046514" y="2121052"/>
                  </a:lnTo>
                  <a:lnTo>
                    <a:pt x="3030013" y="2163461"/>
                  </a:lnTo>
                  <a:lnTo>
                    <a:pt x="3012330" y="2205264"/>
                  </a:lnTo>
                  <a:lnTo>
                    <a:pt x="2993486" y="2246441"/>
                  </a:lnTo>
                  <a:lnTo>
                    <a:pt x="2973502" y="2286971"/>
                  </a:lnTo>
                  <a:lnTo>
                    <a:pt x="2952398" y="2326834"/>
                  </a:lnTo>
                  <a:lnTo>
                    <a:pt x="2930195" y="2366009"/>
                  </a:lnTo>
                  <a:lnTo>
                    <a:pt x="2906914" y="2404476"/>
                  </a:lnTo>
                  <a:lnTo>
                    <a:pt x="2882574" y="2442214"/>
                  </a:lnTo>
                  <a:lnTo>
                    <a:pt x="2857198" y="2479202"/>
                  </a:lnTo>
                  <a:lnTo>
                    <a:pt x="2830804" y="2515420"/>
                  </a:lnTo>
                  <a:lnTo>
                    <a:pt x="2803414" y="2550848"/>
                  </a:lnTo>
                  <a:lnTo>
                    <a:pt x="2775049" y="2585464"/>
                  </a:lnTo>
                  <a:lnTo>
                    <a:pt x="2745728" y="2619248"/>
                  </a:lnTo>
                  <a:lnTo>
                    <a:pt x="2715473" y="2652181"/>
                  </a:lnTo>
                  <a:lnTo>
                    <a:pt x="2684303" y="2684240"/>
                  </a:lnTo>
                  <a:lnTo>
                    <a:pt x="2652240" y="2715406"/>
                  </a:lnTo>
                  <a:lnTo>
                    <a:pt x="2619305" y="2745657"/>
                  </a:lnTo>
                  <a:lnTo>
                    <a:pt x="2585517" y="2774975"/>
                  </a:lnTo>
                  <a:lnTo>
                    <a:pt x="2550897" y="2803337"/>
                  </a:lnTo>
                  <a:lnTo>
                    <a:pt x="2515466" y="2830723"/>
                  </a:lnTo>
                  <a:lnTo>
                    <a:pt x="2479245" y="2857113"/>
                  </a:lnTo>
                  <a:lnTo>
                    <a:pt x="2442253" y="2882487"/>
                  </a:lnTo>
                  <a:lnTo>
                    <a:pt x="2404512" y="2906823"/>
                  </a:lnTo>
                  <a:lnTo>
                    <a:pt x="2366042" y="2930101"/>
                  </a:lnTo>
                  <a:lnTo>
                    <a:pt x="2326864" y="2952301"/>
                  </a:lnTo>
                  <a:lnTo>
                    <a:pt x="2286998" y="2973402"/>
                  </a:lnTo>
                  <a:lnTo>
                    <a:pt x="2246465" y="2993383"/>
                  </a:lnTo>
                  <a:lnTo>
                    <a:pt x="2205285" y="3012224"/>
                  </a:lnTo>
                  <a:lnTo>
                    <a:pt x="2163479" y="3029904"/>
                  </a:lnTo>
                  <a:lnTo>
                    <a:pt x="2121068" y="3046403"/>
                  </a:lnTo>
                  <a:lnTo>
                    <a:pt x="2078071" y="3061701"/>
                  </a:lnTo>
                  <a:lnTo>
                    <a:pt x="2034510" y="3075776"/>
                  </a:lnTo>
                  <a:lnTo>
                    <a:pt x="1990406" y="3088608"/>
                  </a:lnTo>
                  <a:lnTo>
                    <a:pt x="1945778" y="3100176"/>
                  </a:lnTo>
                  <a:lnTo>
                    <a:pt x="1900647" y="3110461"/>
                  </a:lnTo>
                  <a:lnTo>
                    <a:pt x="1855035" y="3119441"/>
                  </a:lnTo>
                  <a:lnTo>
                    <a:pt x="1808961" y="3127096"/>
                  </a:lnTo>
                  <a:lnTo>
                    <a:pt x="1762446" y="3133405"/>
                  </a:lnTo>
                  <a:lnTo>
                    <a:pt x="1715510" y="3138348"/>
                  </a:lnTo>
                  <a:lnTo>
                    <a:pt x="1668175" y="3141904"/>
                  </a:lnTo>
                  <a:lnTo>
                    <a:pt x="1620460" y="3144053"/>
                  </a:lnTo>
                  <a:lnTo>
                    <a:pt x="1572386" y="3144774"/>
                  </a:lnTo>
                  <a:lnTo>
                    <a:pt x="1524313" y="3144053"/>
                  </a:lnTo>
                  <a:lnTo>
                    <a:pt x="1476599" y="3141904"/>
                  </a:lnTo>
                  <a:lnTo>
                    <a:pt x="1429264" y="3138348"/>
                  </a:lnTo>
                  <a:lnTo>
                    <a:pt x="1382329" y="3133405"/>
                  </a:lnTo>
                  <a:lnTo>
                    <a:pt x="1335815" y="3127096"/>
                  </a:lnTo>
                  <a:lnTo>
                    <a:pt x="1289743" y="3119441"/>
                  </a:lnTo>
                  <a:lnTo>
                    <a:pt x="1244131" y="3110461"/>
                  </a:lnTo>
                  <a:lnTo>
                    <a:pt x="1199003" y="3100176"/>
                  </a:lnTo>
                  <a:lnTo>
                    <a:pt x="1154377" y="3088608"/>
                  </a:lnTo>
                  <a:lnTo>
                    <a:pt x="1110274" y="3075776"/>
                  </a:lnTo>
                  <a:lnTo>
                    <a:pt x="1066715" y="3061701"/>
                  </a:lnTo>
                  <a:lnTo>
                    <a:pt x="1023721" y="3046403"/>
                  </a:lnTo>
                  <a:lnTo>
                    <a:pt x="981312" y="3029904"/>
                  </a:lnTo>
                  <a:lnTo>
                    <a:pt x="939509" y="3012224"/>
                  </a:lnTo>
                  <a:lnTo>
                    <a:pt x="898332" y="2993383"/>
                  </a:lnTo>
                  <a:lnTo>
                    <a:pt x="857802" y="2973402"/>
                  </a:lnTo>
                  <a:lnTo>
                    <a:pt x="817939" y="2952301"/>
                  </a:lnTo>
                  <a:lnTo>
                    <a:pt x="778764" y="2930101"/>
                  </a:lnTo>
                  <a:lnTo>
                    <a:pt x="740297" y="2906823"/>
                  </a:lnTo>
                  <a:lnTo>
                    <a:pt x="702559" y="2882487"/>
                  </a:lnTo>
                  <a:lnTo>
                    <a:pt x="665571" y="2857113"/>
                  </a:lnTo>
                  <a:lnTo>
                    <a:pt x="629353" y="2830723"/>
                  </a:lnTo>
                  <a:lnTo>
                    <a:pt x="593925" y="2803337"/>
                  </a:lnTo>
                  <a:lnTo>
                    <a:pt x="559309" y="2774975"/>
                  </a:lnTo>
                  <a:lnTo>
                    <a:pt x="525525" y="2745657"/>
                  </a:lnTo>
                  <a:lnTo>
                    <a:pt x="492592" y="2715406"/>
                  </a:lnTo>
                  <a:lnTo>
                    <a:pt x="460533" y="2684240"/>
                  </a:lnTo>
                  <a:lnTo>
                    <a:pt x="429367" y="2652181"/>
                  </a:lnTo>
                  <a:lnTo>
                    <a:pt x="399116" y="2619248"/>
                  </a:lnTo>
                  <a:lnTo>
                    <a:pt x="369798" y="2585464"/>
                  </a:lnTo>
                  <a:lnTo>
                    <a:pt x="341436" y="2550848"/>
                  </a:lnTo>
                  <a:lnTo>
                    <a:pt x="314050" y="2515420"/>
                  </a:lnTo>
                  <a:lnTo>
                    <a:pt x="287660" y="2479202"/>
                  </a:lnTo>
                  <a:lnTo>
                    <a:pt x="262286" y="2442214"/>
                  </a:lnTo>
                  <a:lnTo>
                    <a:pt x="237950" y="2404476"/>
                  </a:lnTo>
                  <a:lnTo>
                    <a:pt x="214672" y="2366010"/>
                  </a:lnTo>
                  <a:lnTo>
                    <a:pt x="192472" y="2326834"/>
                  </a:lnTo>
                  <a:lnTo>
                    <a:pt x="171371" y="2286971"/>
                  </a:lnTo>
                  <a:lnTo>
                    <a:pt x="151390" y="2246441"/>
                  </a:lnTo>
                  <a:lnTo>
                    <a:pt x="132549" y="2205264"/>
                  </a:lnTo>
                  <a:lnTo>
                    <a:pt x="114869" y="2163461"/>
                  </a:lnTo>
                  <a:lnTo>
                    <a:pt x="98370" y="2121052"/>
                  </a:lnTo>
                  <a:lnTo>
                    <a:pt x="83072" y="2078058"/>
                  </a:lnTo>
                  <a:lnTo>
                    <a:pt x="68997" y="2034499"/>
                  </a:lnTo>
                  <a:lnTo>
                    <a:pt x="56165" y="1990396"/>
                  </a:lnTo>
                  <a:lnTo>
                    <a:pt x="44597" y="1945770"/>
                  </a:lnTo>
                  <a:lnTo>
                    <a:pt x="34312" y="1900642"/>
                  </a:lnTo>
                  <a:lnTo>
                    <a:pt x="25332" y="1855030"/>
                  </a:lnTo>
                  <a:lnTo>
                    <a:pt x="17677" y="1808958"/>
                  </a:lnTo>
                  <a:lnTo>
                    <a:pt x="11368" y="1762444"/>
                  </a:lnTo>
                  <a:lnTo>
                    <a:pt x="6425" y="1715509"/>
                  </a:lnTo>
                  <a:lnTo>
                    <a:pt x="2869" y="1668174"/>
                  </a:lnTo>
                  <a:lnTo>
                    <a:pt x="720" y="1620460"/>
                  </a:lnTo>
                  <a:lnTo>
                    <a:pt x="0" y="1572387"/>
                  </a:lnTo>
                  <a:close/>
                </a:path>
              </a:pathLst>
            </a:custGeom>
            <a:ln w="2413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32012" y="1901824"/>
              <a:ext cx="2497962" cy="24992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32012" y="1901824"/>
              <a:ext cx="2498090" cy="2499360"/>
            </a:xfrm>
            <a:custGeom>
              <a:avLst/>
              <a:gdLst/>
              <a:ahLst/>
              <a:cxnLst/>
              <a:rect l="l" t="t" r="r" b="b"/>
              <a:pathLst>
                <a:path w="2498090" h="2499360">
                  <a:moveTo>
                    <a:pt x="0" y="1249679"/>
                  </a:moveTo>
                  <a:lnTo>
                    <a:pt x="901" y="1201749"/>
                  </a:lnTo>
                  <a:lnTo>
                    <a:pt x="3585" y="1154274"/>
                  </a:lnTo>
                  <a:lnTo>
                    <a:pt x="8019" y="1107288"/>
                  </a:lnTo>
                  <a:lnTo>
                    <a:pt x="14171" y="1060823"/>
                  </a:lnTo>
                  <a:lnTo>
                    <a:pt x="22007" y="1014911"/>
                  </a:lnTo>
                  <a:lnTo>
                    <a:pt x="31497" y="969584"/>
                  </a:lnTo>
                  <a:lnTo>
                    <a:pt x="42607" y="924875"/>
                  </a:lnTo>
                  <a:lnTo>
                    <a:pt x="55305" y="880817"/>
                  </a:lnTo>
                  <a:lnTo>
                    <a:pt x="69558" y="837441"/>
                  </a:lnTo>
                  <a:lnTo>
                    <a:pt x="85336" y="794780"/>
                  </a:lnTo>
                  <a:lnTo>
                    <a:pt x="102604" y="752867"/>
                  </a:lnTo>
                  <a:lnTo>
                    <a:pt x="121331" y="711733"/>
                  </a:lnTo>
                  <a:lnTo>
                    <a:pt x="141484" y="671412"/>
                  </a:lnTo>
                  <a:lnTo>
                    <a:pt x="163032" y="631935"/>
                  </a:lnTo>
                  <a:lnTo>
                    <a:pt x="185941" y="593335"/>
                  </a:lnTo>
                  <a:lnTo>
                    <a:pt x="210179" y="555644"/>
                  </a:lnTo>
                  <a:lnTo>
                    <a:pt x="235714" y="518895"/>
                  </a:lnTo>
                  <a:lnTo>
                    <a:pt x="262515" y="483120"/>
                  </a:lnTo>
                  <a:lnTo>
                    <a:pt x="290547" y="448351"/>
                  </a:lnTo>
                  <a:lnTo>
                    <a:pt x="319779" y="414622"/>
                  </a:lnTo>
                  <a:lnTo>
                    <a:pt x="350179" y="381963"/>
                  </a:lnTo>
                  <a:lnTo>
                    <a:pt x="381715" y="350408"/>
                  </a:lnTo>
                  <a:lnTo>
                    <a:pt x="414353" y="319988"/>
                  </a:lnTo>
                  <a:lnTo>
                    <a:pt x="448062" y="290737"/>
                  </a:lnTo>
                  <a:lnTo>
                    <a:pt x="482809" y="262687"/>
                  </a:lnTo>
                  <a:lnTo>
                    <a:pt x="518561" y="235870"/>
                  </a:lnTo>
                  <a:lnTo>
                    <a:pt x="555288" y="210318"/>
                  </a:lnTo>
                  <a:lnTo>
                    <a:pt x="592956" y="186064"/>
                  </a:lnTo>
                  <a:lnTo>
                    <a:pt x="631532" y="163140"/>
                  </a:lnTo>
                  <a:lnTo>
                    <a:pt x="670985" y="141578"/>
                  </a:lnTo>
                  <a:lnTo>
                    <a:pt x="711282" y="121411"/>
                  </a:lnTo>
                  <a:lnTo>
                    <a:pt x="752391" y="102672"/>
                  </a:lnTo>
                  <a:lnTo>
                    <a:pt x="794279" y="85393"/>
                  </a:lnTo>
                  <a:lnTo>
                    <a:pt x="836915" y="69605"/>
                  </a:lnTo>
                  <a:lnTo>
                    <a:pt x="880265" y="55342"/>
                  </a:lnTo>
                  <a:lnTo>
                    <a:pt x="924298" y="42635"/>
                  </a:lnTo>
                  <a:lnTo>
                    <a:pt x="968981" y="31518"/>
                  </a:lnTo>
                  <a:lnTo>
                    <a:pt x="1014281" y="22022"/>
                  </a:lnTo>
                  <a:lnTo>
                    <a:pt x="1060167" y="14180"/>
                  </a:lnTo>
                  <a:lnTo>
                    <a:pt x="1106606" y="8025"/>
                  </a:lnTo>
                  <a:lnTo>
                    <a:pt x="1153566" y="3588"/>
                  </a:lnTo>
                  <a:lnTo>
                    <a:pt x="1201014" y="902"/>
                  </a:lnTo>
                  <a:lnTo>
                    <a:pt x="1248917" y="0"/>
                  </a:lnTo>
                  <a:lnTo>
                    <a:pt x="1296830" y="902"/>
                  </a:lnTo>
                  <a:lnTo>
                    <a:pt x="1344286" y="3588"/>
                  </a:lnTo>
                  <a:lnTo>
                    <a:pt x="1391254" y="8025"/>
                  </a:lnTo>
                  <a:lnTo>
                    <a:pt x="1437700" y="14180"/>
                  </a:lnTo>
                  <a:lnTo>
                    <a:pt x="1483593" y="22022"/>
                  </a:lnTo>
                  <a:lnTo>
                    <a:pt x="1528900" y="31518"/>
                  </a:lnTo>
                  <a:lnTo>
                    <a:pt x="1573590" y="42635"/>
                  </a:lnTo>
                  <a:lnTo>
                    <a:pt x="1617628" y="55342"/>
                  </a:lnTo>
                  <a:lnTo>
                    <a:pt x="1660984" y="69605"/>
                  </a:lnTo>
                  <a:lnTo>
                    <a:pt x="1703625" y="85393"/>
                  </a:lnTo>
                  <a:lnTo>
                    <a:pt x="1745519" y="102672"/>
                  </a:lnTo>
                  <a:lnTo>
                    <a:pt x="1786632" y="121411"/>
                  </a:lnTo>
                  <a:lnTo>
                    <a:pt x="1826934" y="141578"/>
                  </a:lnTo>
                  <a:lnTo>
                    <a:pt x="1866391" y="163140"/>
                  </a:lnTo>
                  <a:lnTo>
                    <a:pt x="1904971" y="186064"/>
                  </a:lnTo>
                  <a:lnTo>
                    <a:pt x="1942643" y="210318"/>
                  </a:lnTo>
                  <a:lnTo>
                    <a:pt x="1979372" y="235870"/>
                  </a:lnTo>
                  <a:lnTo>
                    <a:pt x="2015128" y="262687"/>
                  </a:lnTo>
                  <a:lnTo>
                    <a:pt x="2049878" y="290737"/>
                  </a:lnTo>
                  <a:lnTo>
                    <a:pt x="2083590" y="319988"/>
                  </a:lnTo>
                  <a:lnTo>
                    <a:pt x="2116230" y="350408"/>
                  </a:lnTo>
                  <a:lnTo>
                    <a:pt x="2147768" y="381963"/>
                  </a:lnTo>
                  <a:lnTo>
                    <a:pt x="2178170" y="414622"/>
                  </a:lnTo>
                  <a:lnTo>
                    <a:pt x="2207404" y="448351"/>
                  </a:lnTo>
                  <a:lnTo>
                    <a:pt x="2235438" y="483120"/>
                  </a:lnTo>
                  <a:lnTo>
                    <a:pt x="2262240" y="518895"/>
                  </a:lnTo>
                  <a:lnTo>
                    <a:pt x="2287776" y="555644"/>
                  </a:lnTo>
                  <a:lnTo>
                    <a:pt x="2312016" y="593335"/>
                  </a:lnTo>
                  <a:lnTo>
                    <a:pt x="2334926" y="631935"/>
                  </a:lnTo>
                  <a:lnTo>
                    <a:pt x="2356474" y="671412"/>
                  </a:lnTo>
                  <a:lnTo>
                    <a:pt x="2376629" y="711733"/>
                  </a:lnTo>
                  <a:lnTo>
                    <a:pt x="2395356" y="752867"/>
                  </a:lnTo>
                  <a:lnTo>
                    <a:pt x="2412625" y="794780"/>
                  </a:lnTo>
                  <a:lnTo>
                    <a:pt x="2428402" y="837441"/>
                  </a:lnTo>
                  <a:lnTo>
                    <a:pt x="2442657" y="880817"/>
                  </a:lnTo>
                  <a:lnTo>
                    <a:pt x="2455355" y="924875"/>
                  </a:lnTo>
                  <a:lnTo>
                    <a:pt x="2466465" y="969584"/>
                  </a:lnTo>
                  <a:lnTo>
                    <a:pt x="2475954" y="1014911"/>
                  </a:lnTo>
                  <a:lnTo>
                    <a:pt x="2483791" y="1060823"/>
                  </a:lnTo>
                  <a:lnTo>
                    <a:pt x="2489943" y="1107288"/>
                  </a:lnTo>
                  <a:lnTo>
                    <a:pt x="2494377" y="1154274"/>
                  </a:lnTo>
                  <a:lnTo>
                    <a:pt x="2497061" y="1201749"/>
                  </a:lnTo>
                  <a:lnTo>
                    <a:pt x="2497962" y="1249679"/>
                  </a:lnTo>
                  <a:lnTo>
                    <a:pt x="2497061" y="1297610"/>
                  </a:lnTo>
                  <a:lnTo>
                    <a:pt x="2494377" y="1345084"/>
                  </a:lnTo>
                  <a:lnTo>
                    <a:pt x="2489943" y="1392069"/>
                  </a:lnTo>
                  <a:lnTo>
                    <a:pt x="2483791" y="1438533"/>
                  </a:lnTo>
                  <a:lnTo>
                    <a:pt x="2475954" y="1484443"/>
                  </a:lnTo>
                  <a:lnTo>
                    <a:pt x="2466465" y="1529768"/>
                  </a:lnTo>
                  <a:lnTo>
                    <a:pt x="2455355" y="1574475"/>
                  </a:lnTo>
                  <a:lnTo>
                    <a:pt x="2442657" y="1618531"/>
                  </a:lnTo>
                  <a:lnTo>
                    <a:pt x="2428402" y="1661904"/>
                  </a:lnTo>
                  <a:lnTo>
                    <a:pt x="2412625" y="1704561"/>
                  </a:lnTo>
                  <a:lnTo>
                    <a:pt x="2395356" y="1746471"/>
                  </a:lnTo>
                  <a:lnTo>
                    <a:pt x="2376629" y="1787601"/>
                  </a:lnTo>
                  <a:lnTo>
                    <a:pt x="2356474" y="1827919"/>
                  </a:lnTo>
                  <a:lnTo>
                    <a:pt x="2334926" y="1867392"/>
                  </a:lnTo>
                  <a:lnTo>
                    <a:pt x="2312016" y="1905988"/>
                  </a:lnTo>
                  <a:lnTo>
                    <a:pt x="2287776" y="1943675"/>
                  </a:lnTo>
                  <a:lnTo>
                    <a:pt x="2262240" y="1980420"/>
                  </a:lnTo>
                  <a:lnTo>
                    <a:pt x="2235438" y="2016191"/>
                  </a:lnTo>
                  <a:lnTo>
                    <a:pt x="2207404" y="2050955"/>
                  </a:lnTo>
                  <a:lnTo>
                    <a:pt x="2178170" y="2084681"/>
                  </a:lnTo>
                  <a:lnTo>
                    <a:pt x="2147768" y="2117335"/>
                  </a:lnTo>
                  <a:lnTo>
                    <a:pt x="2116230" y="2148886"/>
                  </a:lnTo>
                  <a:lnTo>
                    <a:pt x="2083590" y="2179301"/>
                  </a:lnTo>
                  <a:lnTo>
                    <a:pt x="2049878" y="2208547"/>
                  </a:lnTo>
                  <a:lnTo>
                    <a:pt x="2015128" y="2236593"/>
                  </a:lnTo>
                  <a:lnTo>
                    <a:pt x="1979372" y="2263406"/>
                  </a:lnTo>
                  <a:lnTo>
                    <a:pt x="1942643" y="2288954"/>
                  </a:lnTo>
                  <a:lnTo>
                    <a:pt x="1904971" y="2313204"/>
                  </a:lnTo>
                  <a:lnTo>
                    <a:pt x="1866391" y="2336124"/>
                  </a:lnTo>
                  <a:lnTo>
                    <a:pt x="1826934" y="2357682"/>
                  </a:lnTo>
                  <a:lnTo>
                    <a:pt x="1786632" y="2377845"/>
                  </a:lnTo>
                  <a:lnTo>
                    <a:pt x="1745519" y="2396581"/>
                  </a:lnTo>
                  <a:lnTo>
                    <a:pt x="1703625" y="2413857"/>
                  </a:lnTo>
                  <a:lnTo>
                    <a:pt x="1660984" y="2429641"/>
                  </a:lnTo>
                  <a:lnTo>
                    <a:pt x="1617628" y="2443902"/>
                  </a:lnTo>
                  <a:lnTo>
                    <a:pt x="1573590" y="2456606"/>
                  </a:lnTo>
                  <a:lnTo>
                    <a:pt x="1528900" y="2467721"/>
                  </a:lnTo>
                  <a:lnTo>
                    <a:pt x="1483593" y="2477215"/>
                  </a:lnTo>
                  <a:lnTo>
                    <a:pt x="1437700" y="2485055"/>
                  </a:lnTo>
                  <a:lnTo>
                    <a:pt x="1391254" y="2491209"/>
                  </a:lnTo>
                  <a:lnTo>
                    <a:pt x="1344286" y="2495645"/>
                  </a:lnTo>
                  <a:lnTo>
                    <a:pt x="1296830" y="2498330"/>
                  </a:lnTo>
                  <a:lnTo>
                    <a:pt x="1248917" y="2499233"/>
                  </a:lnTo>
                  <a:lnTo>
                    <a:pt x="1201014" y="2498330"/>
                  </a:lnTo>
                  <a:lnTo>
                    <a:pt x="1153566" y="2495645"/>
                  </a:lnTo>
                  <a:lnTo>
                    <a:pt x="1106606" y="2491209"/>
                  </a:lnTo>
                  <a:lnTo>
                    <a:pt x="1060167" y="2485055"/>
                  </a:lnTo>
                  <a:lnTo>
                    <a:pt x="1014281" y="2477215"/>
                  </a:lnTo>
                  <a:lnTo>
                    <a:pt x="968981" y="2467721"/>
                  </a:lnTo>
                  <a:lnTo>
                    <a:pt x="924298" y="2456606"/>
                  </a:lnTo>
                  <a:lnTo>
                    <a:pt x="880265" y="2443902"/>
                  </a:lnTo>
                  <a:lnTo>
                    <a:pt x="836915" y="2429641"/>
                  </a:lnTo>
                  <a:lnTo>
                    <a:pt x="794279" y="2413857"/>
                  </a:lnTo>
                  <a:lnTo>
                    <a:pt x="752391" y="2396581"/>
                  </a:lnTo>
                  <a:lnTo>
                    <a:pt x="711282" y="2377845"/>
                  </a:lnTo>
                  <a:lnTo>
                    <a:pt x="670985" y="2357682"/>
                  </a:lnTo>
                  <a:lnTo>
                    <a:pt x="631532" y="2336124"/>
                  </a:lnTo>
                  <a:lnTo>
                    <a:pt x="592956" y="2313204"/>
                  </a:lnTo>
                  <a:lnTo>
                    <a:pt x="555288" y="2288954"/>
                  </a:lnTo>
                  <a:lnTo>
                    <a:pt x="518561" y="2263406"/>
                  </a:lnTo>
                  <a:lnTo>
                    <a:pt x="482809" y="2236593"/>
                  </a:lnTo>
                  <a:lnTo>
                    <a:pt x="448062" y="2208547"/>
                  </a:lnTo>
                  <a:lnTo>
                    <a:pt x="414353" y="2179301"/>
                  </a:lnTo>
                  <a:lnTo>
                    <a:pt x="381715" y="2148886"/>
                  </a:lnTo>
                  <a:lnTo>
                    <a:pt x="350179" y="2117335"/>
                  </a:lnTo>
                  <a:lnTo>
                    <a:pt x="319779" y="2084681"/>
                  </a:lnTo>
                  <a:lnTo>
                    <a:pt x="290547" y="2050955"/>
                  </a:lnTo>
                  <a:lnTo>
                    <a:pt x="262515" y="2016191"/>
                  </a:lnTo>
                  <a:lnTo>
                    <a:pt x="235714" y="1980420"/>
                  </a:lnTo>
                  <a:lnTo>
                    <a:pt x="210179" y="1943675"/>
                  </a:lnTo>
                  <a:lnTo>
                    <a:pt x="185941" y="1905988"/>
                  </a:lnTo>
                  <a:lnTo>
                    <a:pt x="163032" y="1867392"/>
                  </a:lnTo>
                  <a:lnTo>
                    <a:pt x="141484" y="1827919"/>
                  </a:lnTo>
                  <a:lnTo>
                    <a:pt x="121331" y="1787601"/>
                  </a:lnTo>
                  <a:lnTo>
                    <a:pt x="102604" y="1746471"/>
                  </a:lnTo>
                  <a:lnTo>
                    <a:pt x="85336" y="1704561"/>
                  </a:lnTo>
                  <a:lnTo>
                    <a:pt x="69558" y="1661904"/>
                  </a:lnTo>
                  <a:lnTo>
                    <a:pt x="55305" y="1618531"/>
                  </a:lnTo>
                  <a:lnTo>
                    <a:pt x="42607" y="1574475"/>
                  </a:lnTo>
                  <a:lnTo>
                    <a:pt x="31497" y="1529768"/>
                  </a:lnTo>
                  <a:lnTo>
                    <a:pt x="22007" y="1484443"/>
                  </a:lnTo>
                  <a:lnTo>
                    <a:pt x="14171" y="1438533"/>
                  </a:lnTo>
                  <a:lnTo>
                    <a:pt x="8019" y="1392069"/>
                  </a:lnTo>
                  <a:lnTo>
                    <a:pt x="3585" y="1345084"/>
                  </a:lnTo>
                  <a:lnTo>
                    <a:pt x="901" y="1297610"/>
                  </a:lnTo>
                  <a:lnTo>
                    <a:pt x="0" y="1249679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55" y="419480"/>
            <a:ext cx="505714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/>
              <a:t>Adım</a:t>
            </a:r>
            <a:r>
              <a:rPr sz="4000" b="0" spc="-10" dirty="0"/>
              <a:t> </a:t>
            </a:r>
            <a:r>
              <a:rPr sz="4000" b="0" dirty="0"/>
              <a:t>Adım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4000" spc="-55" dirty="0"/>
              <a:t>Teknoloji</a:t>
            </a:r>
            <a:r>
              <a:rPr sz="4000" spc="-70" dirty="0"/>
              <a:t> </a:t>
            </a:r>
            <a:r>
              <a:rPr sz="4000" spc="-5" dirty="0"/>
              <a:t>Bağımlılığı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510984"/>
            <a:ext cx="346075" cy="1388110"/>
          </a:xfrm>
          <a:custGeom>
            <a:avLst/>
            <a:gdLst/>
            <a:ahLst/>
            <a:cxnLst/>
            <a:rect l="l" t="t" r="r" b="b"/>
            <a:pathLst>
              <a:path w="346075" h="1388110">
                <a:moveTo>
                  <a:pt x="169849" y="700151"/>
                </a:moveTo>
                <a:lnTo>
                  <a:pt x="0" y="700151"/>
                </a:lnTo>
                <a:lnTo>
                  <a:pt x="0" y="1387538"/>
                </a:lnTo>
                <a:lnTo>
                  <a:pt x="169849" y="1387538"/>
                </a:lnTo>
                <a:lnTo>
                  <a:pt x="169849" y="700151"/>
                </a:lnTo>
                <a:close/>
              </a:path>
              <a:path w="346075" h="1388110">
                <a:moveTo>
                  <a:pt x="346062" y="0"/>
                </a:moveTo>
                <a:lnTo>
                  <a:pt x="0" y="0"/>
                </a:lnTo>
                <a:lnTo>
                  <a:pt x="0" y="684212"/>
                </a:lnTo>
                <a:lnTo>
                  <a:pt x="346062" y="684212"/>
                </a:lnTo>
                <a:lnTo>
                  <a:pt x="346062" y="0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2211" y="2420873"/>
            <a:ext cx="5115560" cy="158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solidFill>
                  <a:srgbClr val="585858"/>
                </a:solidFill>
                <a:latin typeface="Carlito"/>
                <a:cs typeface="Carlito"/>
              </a:rPr>
              <a:t>Hayatı </a:t>
            </a:r>
            <a:r>
              <a:rPr sz="3600" b="1" spc="-5" dirty="0">
                <a:solidFill>
                  <a:srgbClr val="585858"/>
                </a:solidFill>
                <a:latin typeface="Carlito"/>
                <a:cs typeface="Carlito"/>
              </a:rPr>
              <a:t>gitgide</a:t>
            </a:r>
            <a:r>
              <a:rPr sz="3600" b="1" spc="3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600" b="1" spc="-35" dirty="0">
                <a:solidFill>
                  <a:srgbClr val="585858"/>
                </a:solidFill>
                <a:latin typeface="Carlito"/>
                <a:cs typeface="Carlito"/>
              </a:rPr>
              <a:t>fakirleşir.</a:t>
            </a:r>
            <a:endParaRPr sz="3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Carlito"/>
              <a:cs typeface="Carlito"/>
            </a:endParaRPr>
          </a:p>
          <a:p>
            <a:pPr marL="643890">
              <a:lnSpc>
                <a:spcPct val="100000"/>
              </a:lnSpc>
            </a:pP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Canım hiçbir </a:t>
            </a:r>
            <a:r>
              <a:rPr sz="3200" spc="-10" dirty="0">
                <a:solidFill>
                  <a:srgbClr val="585858"/>
                </a:solidFill>
                <a:latin typeface="Carlito"/>
                <a:cs typeface="Carlito"/>
              </a:rPr>
              <a:t>şey</a:t>
            </a:r>
            <a:r>
              <a:rPr sz="3200" spc="-2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585858"/>
                </a:solidFill>
                <a:latin typeface="Carlito"/>
                <a:cs typeface="Carlito"/>
              </a:rPr>
              <a:t>istemiyor!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723" y="3413363"/>
            <a:ext cx="278130" cy="503555"/>
          </a:xfrm>
          <a:custGeom>
            <a:avLst/>
            <a:gdLst/>
            <a:ahLst/>
            <a:cxnLst/>
            <a:rect l="l" t="t" r="r" b="b"/>
            <a:pathLst>
              <a:path w="278130" h="503554">
                <a:moveTo>
                  <a:pt x="277886" y="0"/>
                </a:moveTo>
                <a:lnTo>
                  <a:pt x="0" y="0"/>
                </a:lnTo>
                <a:lnTo>
                  <a:pt x="0" y="392177"/>
                </a:lnTo>
                <a:lnTo>
                  <a:pt x="194518" y="503432"/>
                </a:lnTo>
                <a:lnTo>
                  <a:pt x="277886" y="503432"/>
                </a:lnTo>
                <a:lnTo>
                  <a:pt x="166729" y="392177"/>
                </a:lnTo>
                <a:lnTo>
                  <a:pt x="166729" y="278142"/>
                </a:lnTo>
                <a:lnTo>
                  <a:pt x="277886" y="278142"/>
                </a:lnTo>
                <a:lnTo>
                  <a:pt x="277886" y="0"/>
                </a:lnTo>
                <a:close/>
              </a:path>
            </a:pathLst>
          </a:custGeom>
          <a:solidFill>
            <a:srgbClr val="F9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775575" y="1435861"/>
            <a:ext cx="3386454" cy="3386454"/>
            <a:chOff x="7775575" y="1435861"/>
            <a:chExt cx="3386454" cy="3386454"/>
          </a:xfrm>
        </p:grpSpPr>
        <p:sp>
          <p:nvSpPr>
            <p:cNvPr id="7" name="object 7"/>
            <p:cNvSpPr/>
            <p:nvPr/>
          </p:nvSpPr>
          <p:spPr>
            <a:xfrm>
              <a:off x="7896225" y="1556511"/>
              <a:ext cx="3145155" cy="3145155"/>
            </a:xfrm>
            <a:custGeom>
              <a:avLst/>
              <a:gdLst/>
              <a:ahLst/>
              <a:cxnLst/>
              <a:rect l="l" t="t" r="r" b="b"/>
              <a:pathLst>
                <a:path w="3145154" h="3145154">
                  <a:moveTo>
                    <a:pt x="0" y="1572387"/>
                  </a:moveTo>
                  <a:lnTo>
                    <a:pt x="720" y="1524313"/>
                  </a:lnTo>
                  <a:lnTo>
                    <a:pt x="2869" y="1476599"/>
                  </a:lnTo>
                  <a:lnTo>
                    <a:pt x="6425" y="1429264"/>
                  </a:lnTo>
                  <a:lnTo>
                    <a:pt x="11368" y="1382329"/>
                  </a:lnTo>
                  <a:lnTo>
                    <a:pt x="17677" y="1335815"/>
                  </a:lnTo>
                  <a:lnTo>
                    <a:pt x="25332" y="1289743"/>
                  </a:lnTo>
                  <a:lnTo>
                    <a:pt x="34312" y="1244131"/>
                  </a:lnTo>
                  <a:lnTo>
                    <a:pt x="44597" y="1199003"/>
                  </a:lnTo>
                  <a:lnTo>
                    <a:pt x="56165" y="1154377"/>
                  </a:lnTo>
                  <a:lnTo>
                    <a:pt x="68997" y="1110274"/>
                  </a:lnTo>
                  <a:lnTo>
                    <a:pt x="83072" y="1066715"/>
                  </a:lnTo>
                  <a:lnTo>
                    <a:pt x="98370" y="1023721"/>
                  </a:lnTo>
                  <a:lnTo>
                    <a:pt x="114869" y="981312"/>
                  </a:lnTo>
                  <a:lnTo>
                    <a:pt x="132549" y="939509"/>
                  </a:lnTo>
                  <a:lnTo>
                    <a:pt x="151390" y="898332"/>
                  </a:lnTo>
                  <a:lnTo>
                    <a:pt x="171371" y="857802"/>
                  </a:lnTo>
                  <a:lnTo>
                    <a:pt x="192472" y="817939"/>
                  </a:lnTo>
                  <a:lnTo>
                    <a:pt x="214672" y="778764"/>
                  </a:lnTo>
                  <a:lnTo>
                    <a:pt x="237950" y="740297"/>
                  </a:lnTo>
                  <a:lnTo>
                    <a:pt x="262286" y="702559"/>
                  </a:lnTo>
                  <a:lnTo>
                    <a:pt x="287660" y="665571"/>
                  </a:lnTo>
                  <a:lnTo>
                    <a:pt x="314050" y="629353"/>
                  </a:lnTo>
                  <a:lnTo>
                    <a:pt x="341436" y="593925"/>
                  </a:lnTo>
                  <a:lnTo>
                    <a:pt x="369798" y="559309"/>
                  </a:lnTo>
                  <a:lnTo>
                    <a:pt x="399116" y="525525"/>
                  </a:lnTo>
                  <a:lnTo>
                    <a:pt x="429367" y="492592"/>
                  </a:lnTo>
                  <a:lnTo>
                    <a:pt x="460533" y="460533"/>
                  </a:lnTo>
                  <a:lnTo>
                    <a:pt x="492592" y="429367"/>
                  </a:lnTo>
                  <a:lnTo>
                    <a:pt x="525525" y="399116"/>
                  </a:lnTo>
                  <a:lnTo>
                    <a:pt x="559309" y="369798"/>
                  </a:lnTo>
                  <a:lnTo>
                    <a:pt x="593925" y="341436"/>
                  </a:lnTo>
                  <a:lnTo>
                    <a:pt x="629353" y="314050"/>
                  </a:lnTo>
                  <a:lnTo>
                    <a:pt x="665571" y="287660"/>
                  </a:lnTo>
                  <a:lnTo>
                    <a:pt x="702559" y="262286"/>
                  </a:lnTo>
                  <a:lnTo>
                    <a:pt x="740297" y="237950"/>
                  </a:lnTo>
                  <a:lnTo>
                    <a:pt x="778763" y="214672"/>
                  </a:lnTo>
                  <a:lnTo>
                    <a:pt x="817939" y="192472"/>
                  </a:lnTo>
                  <a:lnTo>
                    <a:pt x="857802" y="171371"/>
                  </a:lnTo>
                  <a:lnTo>
                    <a:pt x="898332" y="151390"/>
                  </a:lnTo>
                  <a:lnTo>
                    <a:pt x="939509" y="132549"/>
                  </a:lnTo>
                  <a:lnTo>
                    <a:pt x="981312" y="114869"/>
                  </a:lnTo>
                  <a:lnTo>
                    <a:pt x="1023721" y="98370"/>
                  </a:lnTo>
                  <a:lnTo>
                    <a:pt x="1066715" y="83072"/>
                  </a:lnTo>
                  <a:lnTo>
                    <a:pt x="1110274" y="68997"/>
                  </a:lnTo>
                  <a:lnTo>
                    <a:pt x="1154377" y="56165"/>
                  </a:lnTo>
                  <a:lnTo>
                    <a:pt x="1199003" y="44597"/>
                  </a:lnTo>
                  <a:lnTo>
                    <a:pt x="1244131" y="34312"/>
                  </a:lnTo>
                  <a:lnTo>
                    <a:pt x="1289743" y="25332"/>
                  </a:lnTo>
                  <a:lnTo>
                    <a:pt x="1335815" y="17677"/>
                  </a:lnTo>
                  <a:lnTo>
                    <a:pt x="1382329" y="11368"/>
                  </a:lnTo>
                  <a:lnTo>
                    <a:pt x="1429264" y="6425"/>
                  </a:lnTo>
                  <a:lnTo>
                    <a:pt x="1476599" y="2869"/>
                  </a:lnTo>
                  <a:lnTo>
                    <a:pt x="1524313" y="720"/>
                  </a:lnTo>
                  <a:lnTo>
                    <a:pt x="1572386" y="0"/>
                  </a:lnTo>
                  <a:lnTo>
                    <a:pt x="1620460" y="720"/>
                  </a:lnTo>
                  <a:lnTo>
                    <a:pt x="1668175" y="2869"/>
                  </a:lnTo>
                  <a:lnTo>
                    <a:pt x="1715510" y="6425"/>
                  </a:lnTo>
                  <a:lnTo>
                    <a:pt x="1762446" y="11368"/>
                  </a:lnTo>
                  <a:lnTo>
                    <a:pt x="1808961" y="17677"/>
                  </a:lnTo>
                  <a:lnTo>
                    <a:pt x="1855035" y="25332"/>
                  </a:lnTo>
                  <a:lnTo>
                    <a:pt x="1900647" y="34312"/>
                  </a:lnTo>
                  <a:lnTo>
                    <a:pt x="1945778" y="44597"/>
                  </a:lnTo>
                  <a:lnTo>
                    <a:pt x="1990406" y="56165"/>
                  </a:lnTo>
                  <a:lnTo>
                    <a:pt x="2034510" y="68997"/>
                  </a:lnTo>
                  <a:lnTo>
                    <a:pt x="2078071" y="83072"/>
                  </a:lnTo>
                  <a:lnTo>
                    <a:pt x="2121068" y="98370"/>
                  </a:lnTo>
                  <a:lnTo>
                    <a:pt x="2163479" y="114869"/>
                  </a:lnTo>
                  <a:lnTo>
                    <a:pt x="2205285" y="132549"/>
                  </a:lnTo>
                  <a:lnTo>
                    <a:pt x="2246465" y="151390"/>
                  </a:lnTo>
                  <a:lnTo>
                    <a:pt x="2286998" y="171371"/>
                  </a:lnTo>
                  <a:lnTo>
                    <a:pt x="2326864" y="192472"/>
                  </a:lnTo>
                  <a:lnTo>
                    <a:pt x="2366042" y="214672"/>
                  </a:lnTo>
                  <a:lnTo>
                    <a:pt x="2404512" y="237950"/>
                  </a:lnTo>
                  <a:lnTo>
                    <a:pt x="2442253" y="262286"/>
                  </a:lnTo>
                  <a:lnTo>
                    <a:pt x="2479245" y="287660"/>
                  </a:lnTo>
                  <a:lnTo>
                    <a:pt x="2515466" y="314050"/>
                  </a:lnTo>
                  <a:lnTo>
                    <a:pt x="2550897" y="341436"/>
                  </a:lnTo>
                  <a:lnTo>
                    <a:pt x="2585517" y="369798"/>
                  </a:lnTo>
                  <a:lnTo>
                    <a:pt x="2619305" y="399116"/>
                  </a:lnTo>
                  <a:lnTo>
                    <a:pt x="2652240" y="429367"/>
                  </a:lnTo>
                  <a:lnTo>
                    <a:pt x="2684303" y="460533"/>
                  </a:lnTo>
                  <a:lnTo>
                    <a:pt x="2715473" y="492592"/>
                  </a:lnTo>
                  <a:lnTo>
                    <a:pt x="2745728" y="525525"/>
                  </a:lnTo>
                  <a:lnTo>
                    <a:pt x="2775049" y="559309"/>
                  </a:lnTo>
                  <a:lnTo>
                    <a:pt x="2803414" y="593925"/>
                  </a:lnTo>
                  <a:lnTo>
                    <a:pt x="2830804" y="629353"/>
                  </a:lnTo>
                  <a:lnTo>
                    <a:pt x="2857198" y="665571"/>
                  </a:lnTo>
                  <a:lnTo>
                    <a:pt x="2882574" y="702559"/>
                  </a:lnTo>
                  <a:lnTo>
                    <a:pt x="2906914" y="740297"/>
                  </a:lnTo>
                  <a:lnTo>
                    <a:pt x="2930195" y="778763"/>
                  </a:lnTo>
                  <a:lnTo>
                    <a:pt x="2952398" y="817939"/>
                  </a:lnTo>
                  <a:lnTo>
                    <a:pt x="2973502" y="857802"/>
                  </a:lnTo>
                  <a:lnTo>
                    <a:pt x="2993486" y="898332"/>
                  </a:lnTo>
                  <a:lnTo>
                    <a:pt x="3012330" y="939509"/>
                  </a:lnTo>
                  <a:lnTo>
                    <a:pt x="3030013" y="981312"/>
                  </a:lnTo>
                  <a:lnTo>
                    <a:pt x="3046514" y="1023721"/>
                  </a:lnTo>
                  <a:lnTo>
                    <a:pt x="3061814" y="1066715"/>
                  </a:lnTo>
                  <a:lnTo>
                    <a:pt x="3075891" y="1110274"/>
                  </a:lnTo>
                  <a:lnTo>
                    <a:pt x="3088725" y="1154377"/>
                  </a:lnTo>
                  <a:lnTo>
                    <a:pt x="3100296" y="1199003"/>
                  </a:lnTo>
                  <a:lnTo>
                    <a:pt x="3110582" y="1244131"/>
                  </a:lnTo>
                  <a:lnTo>
                    <a:pt x="3119564" y="1289743"/>
                  </a:lnTo>
                  <a:lnTo>
                    <a:pt x="3127220" y="1335815"/>
                  </a:lnTo>
                  <a:lnTo>
                    <a:pt x="3133530" y="1382329"/>
                  </a:lnTo>
                  <a:lnTo>
                    <a:pt x="3138474" y="1429264"/>
                  </a:lnTo>
                  <a:lnTo>
                    <a:pt x="3142030" y="1476599"/>
                  </a:lnTo>
                  <a:lnTo>
                    <a:pt x="3144180" y="1524313"/>
                  </a:lnTo>
                  <a:lnTo>
                    <a:pt x="3144901" y="1572387"/>
                  </a:lnTo>
                  <a:lnTo>
                    <a:pt x="3144180" y="1620460"/>
                  </a:lnTo>
                  <a:lnTo>
                    <a:pt x="3142030" y="1668174"/>
                  </a:lnTo>
                  <a:lnTo>
                    <a:pt x="3138474" y="1715509"/>
                  </a:lnTo>
                  <a:lnTo>
                    <a:pt x="3133530" y="1762444"/>
                  </a:lnTo>
                  <a:lnTo>
                    <a:pt x="3127220" y="1808958"/>
                  </a:lnTo>
                  <a:lnTo>
                    <a:pt x="3119564" y="1855030"/>
                  </a:lnTo>
                  <a:lnTo>
                    <a:pt x="3110582" y="1900642"/>
                  </a:lnTo>
                  <a:lnTo>
                    <a:pt x="3100296" y="1945770"/>
                  </a:lnTo>
                  <a:lnTo>
                    <a:pt x="3088725" y="1990396"/>
                  </a:lnTo>
                  <a:lnTo>
                    <a:pt x="3075891" y="2034499"/>
                  </a:lnTo>
                  <a:lnTo>
                    <a:pt x="3061814" y="2078058"/>
                  </a:lnTo>
                  <a:lnTo>
                    <a:pt x="3046514" y="2121052"/>
                  </a:lnTo>
                  <a:lnTo>
                    <a:pt x="3030013" y="2163461"/>
                  </a:lnTo>
                  <a:lnTo>
                    <a:pt x="3012330" y="2205264"/>
                  </a:lnTo>
                  <a:lnTo>
                    <a:pt x="2993486" y="2246441"/>
                  </a:lnTo>
                  <a:lnTo>
                    <a:pt x="2973502" y="2286971"/>
                  </a:lnTo>
                  <a:lnTo>
                    <a:pt x="2952398" y="2326834"/>
                  </a:lnTo>
                  <a:lnTo>
                    <a:pt x="2930195" y="2366009"/>
                  </a:lnTo>
                  <a:lnTo>
                    <a:pt x="2906914" y="2404476"/>
                  </a:lnTo>
                  <a:lnTo>
                    <a:pt x="2882574" y="2442214"/>
                  </a:lnTo>
                  <a:lnTo>
                    <a:pt x="2857198" y="2479202"/>
                  </a:lnTo>
                  <a:lnTo>
                    <a:pt x="2830804" y="2515420"/>
                  </a:lnTo>
                  <a:lnTo>
                    <a:pt x="2803414" y="2550848"/>
                  </a:lnTo>
                  <a:lnTo>
                    <a:pt x="2775049" y="2585464"/>
                  </a:lnTo>
                  <a:lnTo>
                    <a:pt x="2745728" y="2619248"/>
                  </a:lnTo>
                  <a:lnTo>
                    <a:pt x="2715473" y="2652181"/>
                  </a:lnTo>
                  <a:lnTo>
                    <a:pt x="2684303" y="2684240"/>
                  </a:lnTo>
                  <a:lnTo>
                    <a:pt x="2652240" y="2715406"/>
                  </a:lnTo>
                  <a:lnTo>
                    <a:pt x="2619305" y="2745657"/>
                  </a:lnTo>
                  <a:lnTo>
                    <a:pt x="2585517" y="2774975"/>
                  </a:lnTo>
                  <a:lnTo>
                    <a:pt x="2550897" y="2803337"/>
                  </a:lnTo>
                  <a:lnTo>
                    <a:pt x="2515466" y="2830723"/>
                  </a:lnTo>
                  <a:lnTo>
                    <a:pt x="2479245" y="2857113"/>
                  </a:lnTo>
                  <a:lnTo>
                    <a:pt x="2442253" y="2882487"/>
                  </a:lnTo>
                  <a:lnTo>
                    <a:pt x="2404512" y="2906823"/>
                  </a:lnTo>
                  <a:lnTo>
                    <a:pt x="2366042" y="2930101"/>
                  </a:lnTo>
                  <a:lnTo>
                    <a:pt x="2326864" y="2952301"/>
                  </a:lnTo>
                  <a:lnTo>
                    <a:pt x="2286998" y="2973402"/>
                  </a:lnTo>
                  <a:lnTo>
                    <a:pt x="2246465" y="2993383"/>
                  </a:lnTo>
                  <a:lnTo>
                    <a:pt x="2205285" y="3012224"/>
                  </a:lnTo>
                  <a:lnTo>
                    <a:pt x="2163479" y="3029904"/>
                  </a:lnTo>
                  <a:lnTo>
                    <a:pt x="2121068" y="3046403"/>
                  </a:lnTo>
                  <a:lnTo>
                    <a:pt x="2078071" y="3061701"/>
                  </a:lnTo>
                  <a:lnTo>
                    <a:pt x="2034510" y="3075776"/>
                  </a:lnTo>
                  <a:lnTo>
                    <a:pt x="1990406" y="3088608"/>
                  </a:lnTo>
                  <a:lnTo>
                    <a:pt x="1945778" y="3100176"/>
                  </a:lnTo>
                  <a:lnTo>
                    <a:pt x="1900647" y="3110461"/>
                  </a:lnTo>
                  <a:lnTo>
                    <a:pt x="1855035" y="3119441"/>
                  </a:lnTo>
                  <a:lnTo>
                    <a:pt x="1808961" y="3127096"/>
                  </a:lnTo>
                  <a:lnTo>
                    <a:pt x="1762446" y="3133405"/>
                  </a:lnTo>
                  <a:lnTo>
                    <a:pt x="1715510" y="3138348"/>
                  </a:lnTo>
                  <a:lnTo>
                    <a:pt x="1668175" y="3141904"/>
                  </a:lnTo>
                  <a:lnTo>
                    <a:pt x="1620460" y="3144053"/>
                  </a:lnTo>
                  <a:lnTo>
                    <a:pt x="1572386" y="3144774"/>
                  </a:lnTo>
                  <a:lnTo>
                    <a:pt x="1524313" y="3144053"/>
                  </a:lnTo>
                  <a:lnTo>
                    <a:pt x="1476599" y="3141904"/>
                  </a:lnTo>
                  <a:lnTo>
                    <a:pt x="1429264" y="3138348"/>
                  </a:lnTo>
                  <a:lnTo>
                    <a:pt x="1382329" y="3133405"/>
                  </a:lnTo>
                  <a:lnTo>
                    <a:pt x="1335815" y="3127096"/>
                  </a:lnTo>
                  <a:lnTo>
                    <a:pt x="1289743" y="3119441"/>
                  </a:lnTo>
                  <a:lnTo>
                    <a:pt x="1244131" y="3110461"/>
                  </a:lnTo>
                  <a:lnTo>
                    <a:pt x="1199003" y="3100176"/>
                  </a:lnTo>
                  <a:lnTo>
                    <a:pt x="1154377" y="3088608"/>
                  </a:lnTo>
                  <a:lnTo>
                    <a:pt x="1110274" y="3075776"/>
                  </a:lnTo>
                  <a:lnTo>
                    <a:pt x="1066715" y="3061701"/>
                  </a:lnTo>
                  <a:lnTo>
                    <a:pt x="1023721" y="3046403"/>
                  </a:lnTo>
                  <a:lnTo>
                    <a:pt x="981312" y="3029904"/>
                  </a:lnTo>
                  <a:lnTo>
                    <a:pt x="939509" y="3012224"/>
                  </a:lnTo>
                  <a:lnTo>
                    <a:pt x="898332" y="2993383"/>
                  </a:lnTo>
                  <a:lnTo>
                    <a:pt x="857802" y="2973402"/>
                  </a:lnTo>
                  <a:lnTo>
                    <a:pt x="817939" y="2952301"/>
                  </a:lnTo>
                  <a:lnTo>
                    <a:pt x="778764" y="2930101"/>
                  </a:lnTo>
                  <a:lnTo>
                    <a:pt x="740297" y="2906823"/>
                  </a:lnTo>
                  <a:lnTo>
                    <a:pt x="702559" y="2882487"/>
                  </a:lnTo>
                  <a:lnTo>
                    <a:pt x="665571" y="2857113"/>
                  </a:lnTo>
                  <a:lnTo>
                    <a:pt x="629353" y="2830723"/>
                  </a:lnTo>
                  <a:lnTo>
                    <a:pt x="593925" y="2803337"/>
                  </a:lnTo>
                  <a:lnTo>
                    <a:pt x="559309" y="2774975"/>
                  </a:lnTo>
                  <a:lnTo>
                    <a:pt x="525525" y="2745657"/>
                  </a:lnTo>
                  <a:lnTo>
                    <a:pt x="492592" y="2715406"/>
                  </a:lnTo>
                  <a:lnTo>
                    <a:pt x="460533" y="2684240"/>
                  </a:lnTo>
                  <a:lnTo>
                    <a:pt x="429367" y="2652181"/>
                  </a:lnTo>
                  <a:lnTo>
                    <a:pt x="399116" y="2619248"/>
                  </a:lnTo>
                  <a:lnTo>
                    <a:pt x="369798" y="2585464"/>
                  </a:lnTo>
                  <a:lnTo>
                    <a:pt x="341436" y="2550848"/>
                  </a:lnTo>
                  <a:lnTo>
                    <a:pt x="314050" y="2515420"/>
                  </a:lnTo>
                  <a:lnTo>
                    <a:pt x="287660" y="2479202"/>
                  </a:lnTo>
                  <a:lnTo>
                    <a:pt x="262286" y="2442214"/>
                  </a:lnTo>
                  <a:lnTo>
                    <a:pt x="237950" y="2404476"/>
                  </a:lnTo>
                  <a:lnTo>
                    <a:pt x="214672" y="2366010"/>
                  </a:lnTo>
                  <a:lnTo>
                    <a:pt x="192472" y="2326834"/>
                  </a:lnTo>
                  <a:lnTo>
                    <a:pt x="171371" y="2286971"/>
                  </a:lnTo>
                  <a:lnTo>
                    <a:pt x="151390" y="2246441"/>
                  </a:lnTo>
                  <a:lnTo>
                    <a:pt x="132549" y="2205264"/>
                  </a:lnTo>
                  <a:lnTo>
                    <a:pt x="114869" y="2163461"/>
                  </a:lnTo>
                  <a:lnTo>
                    <a:pt x="98370" y="2121052"/>
                  </a:lnTo>
                  <a:lnTo>
                    <a:pt x="83072" y="2078058"/>
                  </a:lnTo>
                  <a:lnTo>
                    <a:pt x="68997" y="2034499"/>
                  </a:lnTo>
                  <a:lnTo>
                    <a:pt x="56165" y="1990396"/>
                  </a:lnTo>
                  <a:lnTo>
                    <a:pt x="44597" y="1945770"/>
                  </a:lnTo>
                  <a:lnTo>
                    <a:pt x="34312" y="1900642"/>
                  </a:lnTo>
                  <a:lnTo>
                    <a:pt x="25332" y="1855030"/>
                  </a:lnTo>
                  <a:lnTo>
                    <a:pt x="17677" y="1808958"/>
                  </a:lnTo>
                  <a:lnTo>
                    <a:pt x="11368" y="1762444"/>
                  </a:lnTo>
                  <a:lnTo>
                    <a:pt x="6425" y="1715509"/>
                  </a:lnTo>
                  <a:lnTo>
                    <a:pt x="2869" y="1668174"/>
                  </a:lnTo>
                  <a:lnTo>
                    <a:pt x="720" y="1620460"/>
                  </a:lnTo>
                  <a:lnTo>
                    <a:pt x="0" y="1572387"/>
                  </a:lnTo>
                  <a:close/>
                </a:path>
              </a:pathLst>
            </a:custGeom>
            <a:ln w="2413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32012" y="1901824"/>
              <a:ext cx="2497962" cy="24992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32012" y="1901824"/>
              <a:ext cx="2498090" cy="2499360"/>
            </a:xfrm>
            <a:custGeom>
              <a:avLst/>
              <a:gdLst/>
              <a:ahLst/>
              <a:cxnLst/>
              <a:rect l="l" t="t" r="r" b="b"/>
              <a:pathLst>
                <a:path w="2498090" h="2499360">
                  <a:moveTo>
                    <a:pt x="0" y="1249679"/>
                  </a:moveTo>
                  <a:lnTo>
                    <a:pt x="901" y="1201749"/>
                  </a:lnTo>
                  <a:lnTo>
                    <a:pt x="3585" y="1154274"/>
                  </a:lnTo>
                  <a:lnTo>
                    <a:pt x="8019" y="1107288"/>
                  </a:lnTo>
                  <a:lnTo>
                    <a:pt x="14171" y="1060823"/>
                  </a:lnTo>
                  <a:lnTo>
                    <a:pt x="22007" y="1014911"/>
                  </a:lnTo>
                  <a:lnTo>
                    <a:pt x="31497" y="969584"/>
                  </a:lnTo>
                  <a:lnTo>
                    <a:pt x="42607" y="924875"/>
                  </a:lnTo>
                  <a:lnTo>
                    <a:pt x="55305" y="880817"/>
                  </a:lnTo>
                  <a:lnTo>
                    <a:pt x="69558" y="837441"/>
                  </a:lnTo>
                  <a:lnTo>
                    <a:pt x="85336" y="794780"/>
                  </a:lnTo>
                  <a:lnTo>
                    <a:pt x="102604" y="752867"/>
                  </a:lnTo>
                  <a:lnTo>
                    <a:pt x="121331" y="711733"/>
                  </a:lnTo>
                  <a:lnTo>
                    <a:pt x="141484" y="671412"/>
                  </a:lnTo>
                  <a:lnTo>
                    <a:pt x="163032" y="631935"/>
                  </a:lnTo>
                  <a:lnTo>
                    <a:pt x="185941" y="593335"/>
                  </a:lnTo>
                  <a:lnTo>
                    <a:pt x="210179" y="555644"/>
                  </a:lnTo>
                  <a:lnTo>
                    <a:pt x="235714" y="518895"/>
                  </a:lnTo>
                  <a:lnTo>
                    <a:pt x="262515" y="483120"/>
                  </a:lnTo>
                  <a:lnTo>
                    <a:pt x="290547" y="448351"/>
                  </a:lnTo>
                  <a:lnTo>
                    <a:pt x="319779" y="414622"/>
                  </a:lnTo>
                  <a:lnTo>
                    <a:pt x="350179" y="381963"/>
                  </a:lnTo>
                  <a:lnTo>
                    <a:pt x="381715" y="350408"/>
                  </a:lnTo>
                  <a:lnTo>
                    <a:pt x="414353" y="319988"/>
                  </a:lnTo>
                  <a:lnTo>
                    <a:pt x="448062" y="290737"/>
                  </a:lnTo>
                  <a:lnTo>
                    <a:pt x="482809" y="262687"/>
                  </a:lnTo>
                  <a:lnTo>
                    <a:pt x="518561" y="235870"/>
                  </a:lnTo>
                  <a:lnTo>
                    <a:pt x="555288" y="210318"/>
                  </a:lnTo>
                  <a:lnTo>
                    <a:pt x="592956" y="186064"/>
                  </a:lnTo>
                  <a:lnTo>
                    <a:pt x="631532" y="163140"/>
                  </a:lnTo>
                  <a:lnTo>
                    <a:pt x="670985" y="141578"/>
                  </a:lnTo>
                  <a:lnTo>
                    <a:pt x="711282" y="121411"/>
                  </a:lnTo>
                  <a:lnTo>
                    <a:pt x="752391" y="102672"/>
                  </a:lnTo>
                  <a:lnTo>
                    <a:pt x="794279" y="85393"/>
                  </a:lnTo>
                  <a:lnTo>
                    <a:pt x="836915" y="69605"/>
                  </a:lnTo>
                  <a:lnTo>
                    <a:pt x="880265" y="55342"/>
                  </a:lnTo>
                  <a:lnTo>
                    <a:pt x="924298" y="42635"/>
                  </a:lnTo>
                  <a:lnTo>
                    <a:pt x="968981" y="31518"/>
                  </a:lnTo>
                  <a:lnTo>
                    <a:pt x="1014281" y="22022"/>
                  </a:lnTo>
                  <a:lnTo>
                    <a:pt x="1060167" y="14180"/>
                  </a:lnTo>
                  <a:lnTo>
                    <a:pt x="1106606" y="8025"/>
                  </a:lnTo>
                  <a:lnTo>
                    <a:pt x="1153566" y="3588"/>
                  </a:lnTo>
                  <a:lnTo>
                    <a:pt x="1201014" y="902"/>
                  </a:lnTo>
                  <a:lnTo>
                    <a:pt x="1248917" y="0"/>
                  </a:lnTo>
                  <a:lnTo>
                    <a:pt x="1296830" y="902"/>
                  </a:lnTo>
                  <a:lnTo>
                    <a:pt x="1344286" y="3588"/>
                  </a:lnTo>
                  <a:lnTo>
                    <a:pt x="1391254" y="8025"/>
                  </a:lnTo>
                  <a:lnTo>
                    <a:pt x="1437700" y="14180"/>
                  </a:lnTo>
                  <a:lnTo>
                    <a:pt x="1483593" y="22022"/>
                  </a:lnTo>
                  <a:lnTo>
                    <a:pt x="1528900" y="31518"/>
                  </a:lnTo>
                  <a:lnTo>
                    <a:pt x="1573590" y="42635"/>
                  </a:lnTo>
                  <a:lnTo>
                    <a:pt x="1617628" y="55342"/>
                  </a:lnTo>
                  <a:lnTo>
                    <a:pt x="1660984" y="69605"/>
                  </a:lnTo>
                  <a:lnTo>
                    <a:pt x="1703625" y="85393"/>
                  </a:lnTo>
                  <a:lnTo>
                    <a:pt x="1745519" y="102672"/>
                  </a:lnTo>
                  <a:lnTo>
                    <a:pt x="1786632" y="121411"/>
                  </a:lnTo>
                  <a:lnTo>
                    <a:pt x="1826934" y="141578"/>
                  </a:lnTo>
                  <a:lnTo>
                    <a:pt x="1866391" y="163140"/>
                  </a:lnTo>
                  <a:lnTo>
                    <a:pt x="1904971" y="186064"/>
                  </a:lnTo>
                  <a:lnTo>
                    <a:pt x="1942643" y="210318"/>
                  </a:lnTo>
                  <a:lnTo>
                    <a:pt x="1979372" y="235870"/>
                  </a:lnTo>
                  <a:lnTo>
                    <a:pt x="2015128" y="262687"/>
                  </a:lnTo>
                  <a:lnTo>
                    <a:pt x="2049878" y="290737"/>
                  </a:lnTo>
                  <a:lnTo>
                    <a:pt x="2083590" y="319988"/>
                  </a:lnTo>
                  <a:lnTo>
                    <a:pt x="2116230" y="350408"/>
                  </a:lnTo>
                  <a:lnTo>
                    <a:pt x="2147768" y="381963"/>
                  </a:lnTo>
                  <a:lnTo>
                    <a:pt x="2178170" y="414622"/>
                  </a:lnTo>
                  <a:lnTo>
                    <a:pt x="2207404" y="448351"/>
                  </a:lnTo>
                  <a:lnTo>
                    <a:pt x="2235438" y="483120"/>
                  </a:lnTo>
                  <a:lnTo>
                    <a:pt x="2262240" y="518895"/>
                  </a:lnTo>
                  <a:lnTo>
                    <a:pt x="2287776" y="555644"/>
                  </a:lnTo>
                  <a:lnTo>
                    <a:pt x="2312016" y="593335"/>
                  </a:lnTo>
                  <a:lnTo>
                    <a:pt x="2334926" y="631935"/>
                  </a:lnTo>
                  <a:lnTo>
                    <a:pt x="2356474" y="671412"/>
                  </a:lnTo>
                  <a:lnTo>
                    <a:pt x="2376629" y="711733"/>
                  </a:lnTo>
                  <a:lnTo>
                    <a:pt x="2395356" y="752867"/>
                  </a:lnTo>
                  <a:lnTo>
                    <a:pt x="2412625" y="794780"/>
                  </a:lnTo>
                  <a:lnTo>
                    <a:pt x="2428402" y="837441"/>
                  </a:lnTo>
                  <a:lnTo>
                    <a:pt x="2442657" y="880817"/>
                  </a:lnTo>
                  <a:lnTo>
                    <a:pt x="2455355" y="924875"/>
                  </a:lnTo>
                  <a:lnTo>
                    <a:pt x="2466465" y="969584"/>
                  </a:lnTo>
                  <a:lnTo>
                    <a:pt x="2475954" y="1014911"/>
                  </a:lnTo>
                  <a:lnTo>
                    <a:pt x="2483791" y="1060823"/>
                  </a:lnTo>
                  <a:lnTo>
                    <a:pt x="2489943" y="1107288"/>
                  </a:lnTo>
                  <a:lnTo>
                    <a:pt x="2494377" y="1154274"/>
                  </a:lnTo>
                  <a:lnTo>
                    <a:pt x="2497061" y="1201749"/>
                  </a:lnTo>
                  <a:lnTo>
                    <a:pt x="2497962" y="1249679"/>
                  </a:lnTo>
                  <a:lnTo>
                    <a:pt x="2497061" y="1297610"/>
                  </a:lnTo>
                  <a:lnTo>
                    <a:pt x="2494377" y="1345084"/>
                  </a:lnTo>
                  <a:lnTo>
                    <a:pt x="2489943" y="1392069"/>
                  </a:lnTo>
                  <a:lnTo>
                    <a:pt x="2483791" y="1438533"/>
                  </a:lnTo>
                  <a:lnTo>
                    <a:pt x="2475954" y="1484443"/>
                  </a:lnTo>
                  <a:lnTo>
                    <a:pt x="2466465" y="1529768"/>
                  </a:lnTo>
                  <a:lnTo>
                    <a:pt x="2455355" y="1574475"/>
                  </a:lnTo>
                  <a:lnTo>
                    <a:pt x="2442657" y="1618531"/>
                  </a:lnTo>
                  <a:lnTo>
                    <a:pt x="2428402" y="1661904"/>
                  </a:lnTo>
                  <a:lnTo>
                    <a:pt x="2412625" y="1704561"/>
                  </a:lnTo>
                  <a:lnTo>
                    <a:pt x="2395356" y="1746471"/>
                  </a:lnTo>
                  <a:lnTo>
                    <a:pt x="2376629" y="1787601"/>
                  </a:lnTo>
                  <a:lnTo>
                    <a:pt x="2356474" y="1827919"/>
                  </a:lnTo>
                  <a:lnTo>
                    <a:pt x="2334926" y="1867392"/>
                  </a:lnTo>
                  <a:lnTo>
                    <a:pt x="2312016" y="1905988"/>
                  </a:lnTo>
                  <a:lnTo>
                    <a:pt x="2287776" y="1943675"/>
                  </a:lnTo>
                  <a:lnTo>
                    <a:pt x="2262240" y="1980420"/>
                  </a:lnTo>
                  <a:lnTo>
                    <a:pt x="2235438" y="2016191"/>
                  </a:lnTo>
                  <a:lnTo>
                    <a:pt x="2207404" y="2050955"/>
                  </a:lnTo>
                  <a:lnTo>
                    <a:pt x="2178170" y="2084681"/>
                  </a:lnTo>
                  <a:lnTo>
                    <a:pt x="2147768" y="2117335"/>
                  </a:lnTo>
                  <a:lnTo>
                    <a:pt x="2116230" y="2148886"/>
                  </a:lnTo>
                  <a:lnTo>
                    <a:pt x="2083590" y="2179301"/>
                  </a:lnTo>
                  <a:lnTo>
                    <a:pt x="2049878" y="2208547"/>
                  </a:lnTo>
                  <a:lnTo>
                    <a:pt x="2015128" y="2236593"/>
                  </a:lnTo>
                  <a:lnTo>
                    <a:pt x="1979372" y="2263406"/>
                  </a:lnTo>
                  <a:lnTo>
                    <a:pt x="1942643" y="2288954"/>
                  </a:lnTo>
                  <a:lnTo>
                    <a:pt x="1904971" y="2313204"/>
                  </a:lnTo>
                  <a:lnTo>
                    <a:pt x="1866391" y="2336124"/>
                  </a:lnTo>
                  <a:lnTo>
                    <a:pt x="1826934" y="2357682"/>
                  </a:lnTo>
                  <a:lnTo>
                    <a:pt x="1786632" y="2377845"/>
                  </a:lnTo>
                  <a:lnTo>
                    <a:pt x="1745519" y="2396581"/>
                  </a:lnTo>
                  <a:lnTo>
                    <a:pt x="1703625" y="2413857"/>
                  </a:lnTo>
                  <a:lnTo>
                    <a:pt x="1660984" y="2429641"/>
                  </a:lnTo>
                  <a:lnTo>
                    <a:pt x="1617628" y="2443902"/>
                  </a:lnTo>
                  <a:lnTo>
                    <a:pt x="1573590" y="2456606"/>
                  </a:lnTo>
                  <a:lnTo>
                    <a:pt x="1528900" y="2467721"/>
                  </a:lnTo>
                  <a:lnTo>
                    <a:pt x="1483593" y="2477215"/>
                  </a:lnTo>
                  <a:lnTo>
                    <a:pt x="1437700" y="2485055"/>
                  </a:lnTo>
                  <a:lnTo>
                    <a:pt x="1391254" y="2491209"/>
                  </a:lnTo>
                  <a:lnTo>
                    <a:pt x="1344286" y="2495645"/>
                  </a:lnTo>
                  <a:lnTo>
                    <a:pt x="1296830" y="2498330"/>
                  </a:lnTo>
                  <a:lnTo>
                    <a:pt x="1248917" y="2499233"/>
                  </a:lnTo>
                  <a:lnTo>
                    <a:pt x="1201014" y="2498330"/>
                  </a:lnTo>
                  <a:lnTo>
                    <a:pt x="1153566" y="2495645"/>
                  </a:lnTo>
                  <a:lnTo>
                    <a:pt x="1106606" y="2491209"/>
                  </a:lnTo>
                  <a:lnTo>
                    <a:pt x="1060167" y="2485055"/>
                  </a:lnTo>
                  <a:lnTo>
                    <a:pt x="1014281" y="2477215"/>
                  </a:lnTo>
                  <a:lnTo>
                    <a:pt x="968981" y="2467721"/>
                  </a:lnTo>
                  <a:lnTo>
                    <a:pt x="924298" y="2456606"/>
                  </a:lnTo>
                  <a:lnTo>
                    <a:pt x="880265" y="2443902"/>
                  </a:lnTo>
                  <a:lnTo>
                    <a:pt x="836915" y="2429641"/>
                  </a:lnTo>
                  <a:lnTo>
                    <a:pt x="794279" y="2413857"/>
                  </a:lnTo>
                  <a:lnTo>
                    <a:pt x="752391" y="2396581"/>
                  </a:lnTo>
                  <a:lnTo>
                    <a:pt x="711282" y="2377845"/>
                  </a:lnTo>
                  <a:lnTo>
                    <a:pt x="670985" y="2357682"/>
                  </a:lnTo>
                  <a:lnTo>
                    <a:pt x="631532" y="2336124"/>
                  </a:lnTo>
                  <a:lnTo>
                    <a:pt x="592956" y="2313204"/>
                  </a:lnTo>
                  <a:lnTo>
                    <a:pt x="555288" y="2288954"/>
                  </a:lnTo>
                  <a:lnTo>
                    <a:pt x="518561" y="2263406"/>
                  </a:lnTo>
                  <a:lnTo>
                    <a:pt x="482809" y="2236593"/>
                  </a:lnTo>
                  <a:lnTo>
                    <a:pt x="448062" y="2208547"/>
                  </a:lnTo>
                  <a:lnTo>
                    <a:pt x="414353" y="2179301"/>
                  </a:lnTo>
                  <a:lnTo>
                    <a:pt x="381715" y="2148886"/>
                  </a:lnTo>
                  <a:lnTo>
                    <a:pt x="350179" y="2117335"/>
                  </a:lnTo>
                  <a:lnTo>
                    <a:pt x="319779" y="2084681"/>
                  </a:lnTo>
                  <a:lnTo>
                    <a:pt x="290547" y="2050955"/>
                  </a:lnTo>
                  <a:lnTo>
                    <a:pt x="262515" y="2016191"/>
                  </a:lnTo>
                  <a:lnTo>
                    <a:pt x="235714" y="1980420"/>
                  </a:lnTo>
                  <a:lnTo>
                    <a:pt x="210179" y="1943675"/>
                  </a:lnTo>
                  <a:lnTo>
                    <a:pt x="185941" y="1905988"/>
                  </a:lnTo>
                  <a:lnTo>
                    <a:pt x="163032" y="1867392"/>
                  </a:lnTo>
                  <a:lnTo>
                    <a:pt x="141484" y="1827919"/>
                  </a:lnTo>
                  <a:lnTo>
                    <a:pt x="121331" y="1787601"/>
                  </a:lnTo>
                  <a:lnTo>
                    <a:pt x="102604" y="1746471"/>
                  </a:lnTo>
                  <a:lnTo>
                    <a:pt x="85336" y="1704561"/>
                  </a:lnTo>
                  <a:lnTo>
                    <a:pt x="69558" y="1661904"/>
                  </a:lnTo>
                  <a:lnTo>
                    <a:pt x="55305" y="1618531"/>
                  </a:lnTo>
                  <a:lnTo>
                    <a:pt x="42607" y="1574475"/>
                  </a:lnTo>
                  <a:lnTo>
                    <a:pt x="31497" y="1529768"/>
                  </a:lnTo>
                  <a:lnTo>
                    <a:pt x="22007" y="1484443"/>
                  </a:lnTo>
                  <a:lnTo>
                    <a:pt x="14171" y="1438533"/>
                  </a:lnTo>
                  <a:lnTo>
                    <a:pt x="8019" y="1392069"/>
                  </a:lnTo>
                  <a:lnTo>
                    <a:pt x="3585" y="1345084"/>
                  </a:lnTo>
                  <a:lnTo>
                    <a:pt x="901" y="1297610"/>
                  </a:lnTo>
                  <a:lnTo>
                    <a:pt x="0" y="1249679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55" y="419480"/>
            <a:ext cx="505714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/>
              <a:t>Adım</a:t>
            </a:r>
            <a:r>
              <a:rPr sz="4000" b="0" spc="-10" dirty="0"/>
              <a:t> </a:t>
            </a:r>
            <a:r>
              <a:rPr sz="4000" b="0" dirty="0"/>
              <a:t>Adım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4000" spc="-55" dirty="0"/>
              <a:t>Teknoloji</a:t>
            </a:r>
            <a:r>
              <a:rPr sz="4000" spc="-70" dirty="0"/>
              <a:t> </a:t>
            </a:r>
            <a:r>
              <a:rPr sz="4000" spc="-5" dirty="0"/>
              <a:t>Bağımlılığı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510984"/>
            <a:ext cx="346075" cy="1388110"/>
          </a:xfrm>
          <a:custGeom>
            <a:avLst/>
            <a:gdLst/>
            <a:ahLst/>
            <a:cxnLst/>
            <a:rect l="l" t="t" r="r" b="b"/>
            <a:pathLst>
              <a:path w="346075" h="1388110">
                <a:moveTo>
                  <a:pt x="169849" y="700151"/>
                </a:moveTo>
                <a:lnTo>
                  <a:pt x="0" y="700151"/>
                </a:lnTo>
                <a:lnTo>
                  <a:pt x="0" y="1387538"/>
                </a:lnTo>
                <a:lnTo>
                  <a:pt x="169849" y="1387538"/>
                </a:lnTo>
                <a:lnTo>
                  <a:pt x="169849" y="700151"/>
                </a:lnTo>
                <a:close/>
              </a:path>
              <a:path w="346075" h="1388110">
                <a:moveTo>
                  <a:pt x="346062" y="0"/>
                </a:moveTo>
                <a:lnTo>
                  <a:pt x="0" y="0"/>
                </a:lnTo>
                <a:lnTo>
                  <a:pt x="0" y="684212"/>
                </a:lnTo>
                <a:lnTo>
                  <a:pt x="346062" y="684212"/>
                </a:lnTo>
                <a:lnTo>
                  <a:pt x="346062" y="0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2211" y="2420873"/>
            <a:ext cx="4974590" cy="207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585858"/>
                </a:solidFill>
                <a:latin typeface="Carlito"/>
                <a:cs typeface="Carlito"/>
              </a:rPr>
              <a:t>Sağlık </a:t>
            </a:r>
            <a:r>
              <a:rPr sz="3600" b="1" spc="-5" dirty="0">
                <a:solidFill>
                  <a:srgbClr val="585858"/>
                </a:solidFill>
                <a:latin typeface="Carlito"/>
                <a:cs typeface="Carlito"/>
              </a:rPr>
              <a:t>problemleri</a:t>
            </a:r>
            <a:r>
              <a:rPr sz="3600" b="1" spc="-4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600" b="1" spc="-45" dirty="0">
                <a:solidFill>
                  <a:srgbClr val="585858"/>
                </a:solidFill>
                <a:latin typeface="Carlito"/>
                <a:cs typeface="Carlito"/>
              </a:rPr>
              <a:t>başlar.</a:t>
            </a:r>
            <a:endParaRPr sz="3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Carlito"/>
              <a:cs typeface="Carlito"/>
            </a:endParaRPr>
          </a:p>
          <a:p>
            <a:pPr marL="643890" marR="5080">
              <a:lnSpc>
                <a:spcPct val="100000"/>
              </a:lnSpc>
            </a:pPr>
            <a:r>
              <a:rPr sz="3200" dirty="0">
                <a:solidFill>
                  <a:srgbClr val="585858"/>
                </a:solidFill>
                <a:latin typeface="Carlito"/>
                <a:cs typeface="Carlito"/>
              </a:rPr>
              <a:t>Ah </a:t>
            </a: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belim! </a:t>
            </a:r>
            <a:r>
              <a:rPr sz="3200" dirty="0">
                <a:solidFill>
                  <a:srgbClr val="585858"/>
                </a:solidFill>
                <a:latin typeface="Carlito"/>
                <a:cs typeface="Carlito"/>
              </a:rPr>
              <a:t>Bu </a:t>
            </a:r>
            <a:r>
              <a:rPr sz="3200" spc="-10" dirty="0">
                <a:solidFill>
                  <a:srgbClr val="585858"/>
                </a:solidFill>
                <a:latin typeface="Carlito"/>
                <a:cs typeface="Carlito"/>
              </a:rPr>
              <a:t>merdivenleri  </a:t>
            </a: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kim </a:t>
            </a:r>
            <a:r>
              <a:rPr sz="3200" spc="-15" dirty="0">
                <a:solidFill>
                  <a:srgbClr val="585858"/>
                </a:solidFill>
                <a:latin typeface="Carlito"/>
                <a:cs typeface="Carlito"/>
              </a:rPr>
              <a:t>çıkacak</a:t>
            </a:r>
            <a:r>
              <a:rPr sz="3200" spc="-2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şimdi?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723" y="3413363"/>
            <a:ext cx="278130" cy="503555"/>
          </a:xfrm>
          <a:custGeom>
            <a:avLst/>
            <a:gdLst/>
            <a:ahLst/>
            <a:cxnLst/>
            <a:rect l="l" t="t" r="r" b="b"/>
            <a:pathLst>
              <a:path w="278130" h="503554">
                <a:moveTo>
                  <a:pt x="277886" y="0"/>
                </a:moveTo>
                <a:lnTo>
                  <a:pt x="0" y="0"/>
                </a:lnTo>
                <a:lnTo>
                  <a:pt x="0" y="392177"/>
                </a:lnTo>
                <a:lnTo>
                  <a:pt x="194518" y="503432"/>
                </a:lnTo>
                <a:lnTo>
                  <a:pt x="277886" y="503432"/>
                </a:lnTo>
                <a:lnTo>
                  <a:pt x="166729" y="392177"/>
                </a:lnTo>
                <a:lnTo>
                  <a:pt x="166729" y="278142"/>
                </a:lnTo>
                <a:lnTo>
                  <a:pt x="277886" y="278142"/>
                </a:lnTo>
                <a:lnTo>
                  <a:pt x="277886" y="0"/>
                </a:lnTo>
                <a:close/>
              </a:path>
            </a:pathLst>
          </a:custGeom>
          <a:solidFill>
            <a:srgbClr val="F9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0011" y="2077214"/>
            <a:ext cx="4207430" cy="373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55" y="419480"/>
            <a:ext cx="505714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/>
              <a:t>Adım</a:t>
            </a:r>
            <a:r>
              <a:rPr sz="4000" b="0" spc="-10" dirty="0"/>
              <a:t> </a:t>
            </a:r>
            <a:r>
              <a:rPr sz="4000" b="0" dirty="0"/>
              <a:t>Adım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4000" spc="-55" dirty="0"/>
              <a:t>Teknoloji</a:t>
            </a:r>
            <a:r>
              <a:rPr sz="4000" spc="-70" dirty="0"/>
              <a:t> </a:t>
            </a:r>
            <a:r>
              <a:rPr sz="4000" spc="-5" dirty="0"/>
              <a:t>Bağımlılığı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510984"/>
            <a:ext cx="346075" cy="1388110"/>
          </a:xfrm>
          <a:custGeom>
            <a:avLst/>
            <a:gdLst/>
            <a:ahLst/>
            <a:cxnLst/>
            <a:rect l="l" t="t" r="r" b="b"/>
            <a:pathLst>
              <a:path w="346075" h="1388110">
                <a:moveTo>
                  <a:pt x="169849" y="700151"/>
                </a:moveTo>
                <a:lnTo>
                  <a:pt x="0" y="700151"/>
                </a:lnTo>
                <a:lnTo>
                  <a:pt x="0" y="1387538"/>
                </a:lnTo>
                <a:lnTo>
                  <a:pt x="169849" y="1387538"/>
                </a:lnTo>
                <a:lnTo>
                  <a:pt x="169849" y="700151"/>
                </a:lnTo>
                <a:close/>
              </a:path>
              <a:path w="346075" h="1388110">
                <a:moveTo>
                  <a:pt x="346062" y="0"/>
                </a:moveTo>
                <a:lnTo>
                  <a:pt x="0" y="0"/>
                </a:lnTo>
                <a:lnTo>
                  <a:pt x="0" y="684212"/>
                </a:lnTo>
                <a:lnTo>
                  <a:pt x="346062" y="684212"/>
                </a:lnTo>
                <a:lnTo>
                  <a:pt x="346062" y="0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8527" y="2420873"/>
            <a:ext cx="4198620" cy="158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585858"/>
                </a:solidFill>
                <a:latin typeface="Carlito"/>
                <a:cs typeface="Carlito"/>
              </a:rPr>
              <a:t>Kendini </a:t>
            </a:r>
            <a:r>
              <a:rPr sz="3600" b="1" spc="-25" dirty="0">
                <a:solidFill>
                  <a:srgbClr val="585858"/>
                </a:solidFill>
                <a:latin typeface="Carlito"/>
                <a:cs typeface="Carlito"/>
              </a:rPr>
              <a:t>kötü</a:t>
            </a:r>
            <a:r>
              <a:rPr sz="3600" b="1" spc="-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600" b="1" spc="-35" dirty="0">
                <a:solidFill>
                  <a:srgbClr val="585858"/>
                </a:solidFill>
                <a:latin typeface="Carlito"/>
                <a:cs typeface="Carlito"/>
              </a:rPr>
              <a:t>hisseder.</a:t>
            </a:r>
            <a:endParaRPr sz="3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Carlito"/>
              <a:cs typeface="Carlito"/>
            </a:endParaRPr>
          </a:p>
          <a:p>
            <a:pPr marL="98425" algn="ctr">
              <a:lnSpc>
                <a:spcPct val="100000"/>
              </a:lnSpc>
            </a:pPr>
            <a:r>
              <a:rPr sz="3200" spc="-20" dirty="0">
                <a:solidFill>
                  <a:srgbClr val="585858"/>
                </a:solidFill>
                <a:latin typeface="Carlito"/>
                <a:cs typeface="Carlito"/>
              </a:rPr>
              <a:t>Psikolojim</a:t>
            </a:r>
            <a:r>
              <a:rPr sz="3200" spc="-15" dirty="0">
                <a:solidFill>
                  <a:srgbClr val="585858"/>
                </a:solidFill>
                <a:latin typeface="Carlito"/>
                <a:cs typeface="Carlito"/>
              </a:rPr>
              <a:t> bozuldu!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723" y="3413363"/>
            <a:ext cx="278130" cy="503555"/>
          </a:xfrm>
          <a:custGeom>
            <a:avLst/>
            <a:gdLst/>
            <a:ahLst/>
            <a:cxnLst/>
            <a:rect l="l" t="t" r="r" b="b"/>
            <a:pathLst>
              <a:path w="278130" h="503554">
                <a:moveTo>
                  <a:pt x="277886" y="0"/>
                </a:moveTo>
                <a:lnTo>
                  <a:pt x="0" y="0"/>
                </a:lnTo>
                <a:lnTo>
                  <a:pt x="0" y="392177"/>
                </a:lnTo>
                <a:lnTo>
                  <a:pt x="194518" y="503432"/>
                </a:lnTo>
                <a:lnTo>
                  <a:pt x="277886" y="503432"/>
                </a:lnTo>
                <a:lnTo>
                  <a:pt x="166729" y="392177"/>
                </a:lnTo>
                <a:lnTo>
                  <a:pt x="166729" y="278142"/>
                </a:lnTo>
                <a:lnTo>
                  <a:pt x="277886" y="278142"/>
                </a:lnTo>
                <a:lnTo>
                  <a:pt x="277886" y="0"/>
                </a:lnTo>
                <a:close/>
              </a:path>
            </a:pathLst>
          </a:custGeom>
          <a:solidFill>
            <a:srgbClr val="F9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86393" y="1544447"/>
            <a:ext cx="2854325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55" y="419480"/>
            <a:ext cx="505714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/>
              <a:t>Adım</a:t>
            </a:r>
            <a:r>
              <a:rPr sz="4000" b="0" spc="-10" dirty="0"/>
              <a:t> </a:t>
            </a:r>
            <a:r>
              <a:rPr sz="4000" b="0" dirty="0"/>
              <a:t>Adım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4000" spc="-55" dirty="0"/>
              <a:t>Teknoloji</a:t>
            </a:r>
            <a:r>
              <a:rPr sz="4000" spc="-70" dirty="0"/>
              <a:t> </a:t>
            </a:r>
            <a:r>
              <a:rPr sz="4000" spc="-5" dirty="0"/>
              <a:t>Bağımlılığı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510984"/>
            <a:ext cx="346075" cy="1388110"/>
          </a:xfrm>
          <a:custGeom>
            <a:avLst/>
            <a:gdLst/>
            <a:ahLst/>
            <a:cxnLst/>
            <a:rect l="l" t="t" r="r" b="b"/>
            <a:pathLst>
              <a:path w="346075" h="1388110">
                <a:moveTo>
                  <a:pt x="169849" y="700151"/>
                </a:moveTo>
                <a:lnTo>
                  <a:pt x="0" y="700151"/>
                </a:lnTo>
                <a:lnTo>
                  <a:pt x="0" y="1387538"/>
                </a:lnTo>
                <a:lnTo>
                  <a:pt x="169849" y="1387538"/>
                </a:lnTo>
                <a:lnTo>
                  <a:pt x="169849" y="700151"/>
                </a:lnTo>
                <a:close/>
              </a:path>
              <a:path w="346075" h="1388110">
                <a:moveTo>
                  <a:pt x="346062" y="0"/>
                </a:moveTo>
                <a:lnTo>
                  <a:pt x="0" y="0"/>
                </a:lnTo>
                <a:lnTo>
                  <a:pt x="0" y="684212"/>
                </a:lnTo>
                <a:lnTo>
                  <a:pt x="346062" y="684212"/>
                </a:lnTo>
                <a:lnTo>
                  <a:pt x="346062" y="0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2211" y="2420873"/>
            <a:ext cx="7038975" cy="1642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585858"/>
                </a:solidFill>
                <a:latin typeface="Carlito"/>
                <a:cs typeface="Carlito"/>
              </a:rPr>
              <a:t>Çevresindekilerle </a:t>
            </a:r>
            <a:r>
              <a:rPr sz="3600" b="1" spc="-5" dirty="0">
                <a:solidFill>
                  <a:srgbClr val="585858"/>
                </a:solidFill>
                <a:latin typeface="Carlito"/>
                <a:cs typeface="Carlito"/>
              </a:rPr>
              <a:t>tartışmalar</a:t>
            </a:r>
            <a:r>
              <a:rPr sz="3600" b="1" spc="-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600" b="1" spc="-50" dirty="0">
                <a:solidFill>
                  <a:srgbClr val="585858"/>
                </a:solidFill>
                <a:latin typeface="Carlito"/>
                <a:cs typeface="Carlito"/>
              </a:rPr>
              <a:t>yaşanır.</a:t>
            </a:r>
            <a:endParaRPr sz="3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350">
              <a:latin typeface="Carlito"/>
              <a:cs typeface="Carlito"/>
            </a:endParaRPr>
          </a:p>
          <a:p>
            <a:pPr marL="643890">
              <a:lnSpc>
                <a:spcPct val="100000"/>
              </a:lnSpc>
            </a:pPr>
            <a:r>
              <a:rPr sz="3600" dirty="0">
                <a:solidFill>
                  <a:srgbClr val="585858"/>
                </a:solidFill>
                <a:latin typeface="Carlito"/>
                <a:cs typeface="Carlito"/>
              </a:rPr>
              <a:t>Bana </a:t>
            </a:r>
            <a:r>
              <a:rPr sz="3600" spc="-10" dirty="0">
                <a:solidFill>
                  <a:srgbClr val="585858"/>
                </a:solidFill>
                <a:latin typeface="Carlito"/>
                <a:cs typeface="Carlito"/>
              </a:rPr>
              <a:t>karışma!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723" y="3413363"/>
            <a:ext cx="278130" cy="503555"/>
          </a:xfrm>
          <a:custGeom>
            <a:avLst/>
            <a:gdLst/>
            <a:ahLst/>
            <a:cxnLst/>
            <a:rect l="l" t="t" r="r" b="b"/>
            <a:pathLst>
              <a:path w="278130" h="503554">
                <a:moveTo>
                  <a:pt x="277886" y="0"/>
                </a:moveTo>
                <a:lnTo>
                  <a:pt x="0" y="0"/>
                </a:lnTo>
                <a:lnTo>
                  <a:pt x="0" y="392177"/>
                </a:lnTo>
                <a:lnTo>
                  <a:pt x="194518" y="503432"/>
                </a:lnTo>
                <a:lnTo>
                  <a:pt x="277886" y="503432"/>
                </a:lnTo>
                <a:lnTo>
                  <a:pt x="166729" y="392177"/>
                </a:lnTo>
                <a:lnTo>
                  <a:pt x="166729" y="278142"/>
                </a:lnTo>
                <a:lnTo>
                  <a:pt x="277886" y="278142"/>
                </a:lnTo>
                <a:lnTo>
                  <a:pt x="277886" y="0"/>
                </a:lnTo>
                <a:close/>
              </a:path>
            </a:pathLst>
          </a:custGeom>
          <a:solidFill>
            <a:srgbClr val="F9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775575" y="1435861"/>
            <a:ext cx="3386454" cy="3386454"/>
            <a:chOff x="7775575" y="1435861"/>
            <a:chExt cx="3386454" cy="3386454"/>
          </a:xfrm>
        </p:grpSpPr>
        <p:sp>
          <p:nvSpPr>
            <p:cNvPr id="7" name="object 7"/>
            <p:cNvSpPr/>
            <p:nvPr/>
          </p:nvSpPr>
          <p:spPr>
            <a:xfrm>
              <a:off x="7896225" y="1556511"/>
              <a:ext cx="3145155" cy="3145155"/>
            </a:xfrm>
            <a:custGeom>
              <a:avLst/>
              <a:gdLst/>
              <a:ahLst/>
              <a:cxnLst/>
              <a:rect l="l" t="t" r="r" b="b"/>
              <a:pathLst>
                <a:path w="3145154" h="3145154">
                  <a:moveTo>
                    <a:pt x="0" y="1572387"/>
                  </a:moveTo>
                  <a:lnTo>
                    <a:pt x="720" y="1524313"/>
                  </a:lnTo>
                  <a:lnTo>
                    <a:pt x="2869" y="1476599"/>
                  </a:lnTo>
                  <a:lnTo>
                    <a:pt x="6425" y="1429264"/>
                  </a:lnTo>
                  <a:lnTo>
                    <a:pt x="11368" y="1382329"/>
                  </a:lnTo>
                  <a:lnTo>
                    <a:pt x="17677" y="1335815"/>
                  </a:lnTo>
                  <a:lnTo>
                    <a:pt x="25332" y="1289743"/>
                  </a:lnTo>
                  <a:lnTo>
                    <a:pt x="34312" y="1244131"/>
                  </a:lnTo>
                  <a:lnTo>
                    <a:pt x="44597" y="1199003"/>
                  </a:lnTo>
                  <a:lnTo>
                    <a:pt x="56165" y="1154377"/>
                  </a:lnTo>
                  <a:lnTo>
                    <a:pt x="68997" y="1110274"/>
                  </a:lnTo>
                  <a:lnTo>
                    <a:pt x="83072" y="1066715"/>
                  </a:lnTo>
                  <a:lnTo>
                    <a:pt x="98370" y="1023721"/>
                  </a:lnTo>
                  <a:lnTo>
                    <a:pt x="114869" y="981312"/>
                  </a:lnTo>
                  <a:lnTo>
                    <a:pt x="132549" y="939509"/>
                  </a:lnTo>
                  <a:lnTo>
                    <a:pt x="151390" y="898332"/>
                  </a:lnTo>
                  <a:lnTo>
                    <a:pt x="171371" y="857802"/>
                  </a:lnTo>
                  <a:lnTo>
                    <a:pt x="192472" y="817939"/>
                  </a:lnTo>
                  <a:lnTo>
                    <a:pt x="214672" y="778764"/>
                  </a:lnTo>
                  <a:lnTo>
                    <a:pt x="237950" y="740297"/>
                  </a:lnTo>
                  <a:lnTo>
                    <a:pt x="262286" y="702559"/>
                  </a:lnTo>
                  <a:lnTo>
                    <a:pt x="287660" y="665571"/>
                  </a:lnTo>
                  <a:lnTo>
                    <a:pt x="314050" y="629353"/>
                  </a:lnTo>
                  <a:lnTo>
                    <a:pt x="341436" y="593925"/>
                  </a:lnTo>
                  <a:lnTo>
                    <a:pt x="369798" y="559309"/>
                  </a:lnTo>
                  <a:lnTo>
                    <a:pt x="399116" y="525525"/>
                  </a:lnTo>
                  <a:lnTo>
                    <a:pt x="429367" y="492592"/>
                  </a:lnTo>
                  <a:lnTo>
                    <a:pt x="460533" y="460533"/>
                  </a:lnTo>
                  <a:lnTo>
                    <a:pt x="492592" y="429367"/>
                  </a:lnTo>
                  <a:lnTo>
                    <a:pt x="525525" y="399116"/>
                  </a:lnTo>
                  <a:lnTo>
                    <a:pt x="559309" y="369798"/>
                  </a:lnTo>
                  <a:lnTo>
                    <a:pt x="593925" y="341436"/>
                  </a:lnTo>
                  <a:lnTo>
                    <a:pt x="629353" y="314050"/>
                  </a:lnTo>
                  <a:lnTo>
                    <a:pt x="665571" y="287660"/>
                  </a:lnTo>
                  <a:lnTo>
                    <a:pt x="702559" y="262286"/>
                  </a:lnTo>
                  <a:lnTo>
                    <a:pt x="740297" y="237950"/>
                  </a:lnTo>
                  <a:lnTo>
                    <a:pt x="778763" y="214672"/>
                  </a:lnTo>
                  <a:lnTo>
                    <a:pt x="817939" y="192472"/>
                  </a:lnTo>
                  <a:lnTo>
                    <a:pt x="857802" y="171371"/>
                  </a:lnTo>
                  <a:lnTo>
                    <a:pt x="898332" y="151390"/>
                  </a:lnTo>
                  <a:lnTo>
                    <a:pt x="939509" y="132549"/>
                  </a:lnTo>
                  <a:lnTo>
                    <a:pt x="981312" y="114869"/>
                  </a:lnTo>
                  <a:lnTo>
                    <a:pt x="1023721" y="98370"/>
                  </a:lnTo>
                  <a:lnTo>
                    <a:pt x="1066715" y="83072"/>
                  </a:lnTo>
                  <a:lnTo>
                    <a:pt x="1110274" y="68997"/>
                  </a:lnTo>
                  <a:lnTo>
                    <a:pt x="1154377" y="56165"/>
                  </a:lnTo>
                  <a:lnTo>
                    <a:pt x="1199003" y="44597"/>
                  </a:lnTo>
                  <a:lnTo>
                    <a:pt x="1244131" y="34312"/>
                  </a:lnTo>
                  <a:lnTo>
                    <a:pt x="1289743" y="25332"/>
                  </a:lnTo>
                  <a:lnTo>
                    <a:pt x="1335815" y="17677"/>
                  </a:lnTo>
                  <a:lnTo>
                    <a:pt x="1382329" y="11368"/>
                  </a:lnTo>
                  <a:lnTo>
                    <a:pt x="1429264" y="6425"/>
                  </a:lnTo>
                  <a:lnTo>
                    <a:pt x="1476599" y="2869"/>
                  </a:lnTo>
                  <a:lnTo>
                    <a:pt x="1524313" y="720"/>
                  </a:lnTo>
                  <a:lnTo>
                    <a:pt x="1572386" y="0"/>
                  </a:lnTo>
                  <a:lnTo>
                    <a:pt x="1620460" y="720"/>
                  </a:lnTo>
                  <a:lnTo>
                    <a:pt x="1668175" y="2869"/>
                  </a:lnTo>
                  <a:lnTo>
                    <a:pt x="1715510" y="6425"/>
                  </a:lnTo>
                  <a:lnTo>
                    <a:pt x="1762446" y="11368"/>
                  </a:lnTo>
                  <a:lnTo>
                    <a:pt x="1808961" y="17677"/>
                  </a:lnTo>
                  <a:lnTo>
                    <a:pt x="1855035" y="25332"/>
                  </a:lnTo>
                  <a:lnTo>
                    <a:pt x="1900647" y="34312"/>
                  </a:lnTo>
                  <a:lnTo>
                    <a:pt x="1945778" y="44597"/>
                  </a:lnTo>
                  <a:lnTo>
                    <a:pt x="1990406" y="56165"/>
                  </a:lnTo>
                  <a:lnTo>
                    <a:pt x="2034510" y="68997"/>
                  </a:lnTo>
                  <a:lnTo>
                    <a:pt x="2078071" y="83072"/>
                  </a:lnTo>
                  <a:lnTo>
                    <a:pt x="2121068" y="98370"/>
                  </a:lnTo>
                  <a:lnTo>
                    <a:pt x="2163479" y="114869"/>
                  </a:lnTo>
                  <a:lnTo>
                    <a:pt x="2205285" y="132549"/>
                  </a:lnTo>
                  <a:lnTo>
                    <a:pt x="2246465" y="151390"/>
                  </a:lnTo>
                  <a:lnTo>
                    <a:pt x="2286998" y="171371"/>
                  </a:lnTo>
                  <a:lnTo>
                    <a:pt x="2326864" y="192472"/>
                  </a:lnTo>
                  <a:lnTo>
                    <a:pt x="2366042" y="214672"/>
                  </a:lnTo>
                  <a:lnTo>
                    <a:pt x="2404512" y="237950"/>
                  </a:lnTo>
                  <a:lnTo>
                    <a:pt x="2442253" y="262286"/>
                  </a:lnTo>
                  <a:lnTo>
                    <a:pt x="2479245" y="287660"/>
                  </a:lnTo>
                  <a:lnTo>
                    <a:pt x="2515466" y="314050"/>
                  </a:lnTo>
                  <a:lnTo>
                    <a:pt x="2550897" y="341436"/>
                  </a:lnTo>
                  <a:lnTo>
                    <a:pt x="2585517" y="369798"/>
                  </a:lnTo>
                  <a:lnTo>
                    <a:pt x="2619305" y="399116"/>
                  </a:lnTo>
                  <a:lnTo>
                    <a:pt x="2652240" y="429367"/>
                  </a:lnTo>
                  <a:lnTo>
                    <a:pt x="2684303" y="460533"/>
                  </a:lnTo>
                  <a:lnTo>
                    <a:pt x="2715473" y="492592"/>
                  </a:lnTo>
                  <a:lnTo>
                    <a:pt x="2745728" y="525525"/>
                  </a:lnTo>
                  <a:lnTo>
                    <a:pt x="2775049" y="559309"/>
                  </a:lnTo>
                  <a:lnTo>
                    <a:pt x="2803414" y="593925"/>
                  </a:lnTo>
                  <a:lnTo>
                    <a:pt x="2830804" y="629353"/>
                  </a:lnTo>
                  <a:lnTo>
                    <a:pt x="2857198" y="665571"/>
                  </a:lnTo>
                  <a:lnTo>
                    <a:pt x="2882574" y="702559"/>
                  </a:lnTo>
                  <a:lnTo>
                    <a:pt x="2906914" y="740297"/>
                  </a:lnTo>
                  <a:lnTo>
                    <a:pt x="2930195" y="778763"/>
                  </a:lnTo>
                  <a:lnTo>
                    <a:pt x="2952398" y="817939"/>
                  </a:lnTo>
                  <a:lnTo>
                    <a:pt x="2973502" y="857802"/>
                  </a:lnTo>
                  <a:lnTo>
                    <a:pt x="2993486" y="898332"/>
                  </a:lnTo>
                  <a:lnTo>
                    <a:pt x="3012330" y="939509"/>
                  </a:lnTo>
                  <a:lnTo>
                    <a:pt x="3030013" y="981312"/>
                  </a:lnTo>
                  <a:lnTo>
                    <a:pt x="3046514" y="1023721"/>
                  </a:lnTo>
                  <a:lnTo>
                    <a:pt x="3061814" y="1066715"/>
                  </a:lnTo>
                  <a:lnTo>
                    <a:pt x="3075891" y="1110274"/>
                  </a:lnTo>
                  <a:lnTo>
                    <a:pt x="3088725" y="1154377"/>
                  </a:lnTo>
                  <a:lnTo>
                    <a:pt x="3100296" y="1199003"/>
                  </a:lnTo>
                  <a:lnTo>
                    <a:pt x="3110582" y="1244131"/>
                  </a:lnTo>
                  <a:lnTo>
                    <a:pt x="3119564" y="1289743"/>
                  </a:lnTo>
                  <a:lnTo>
                    <a:pt x="3127220" y="1335815"/>
                  </a:lnTo>
                  <a:lnTo>
                    <a:pt x="3133530" y="1382329"/>
                  </a:lnTo>
                  <a:lnTo>
                    <a:pt x="3138474" y="1429264"/>
                  </a:lnTo>
                  <a:lnTo>
                    <a:pt x="3142030" y="1476599"/>
                  </a:lnTo>
                  <a:lnTo>
                    <a:pt x="3144180" y="1524313"/>
                  </a:lnTo>
                  <a:lnTo>
                    <a:pt x="3144901" y="1572387"/>
                  </a:lnTo>
                  <a:lnTo>
                    <a:pt x="3144180" y="1620460"/>
                  </a:lnTo>
                  <a:lnTo>
                    <a:pt x="3142030" y="1668174"/>
                  </a:lnTo>
                  <a:lnTo>
                    <a:pt x="3138474" y="1715509"/>
                  </a:lnTo>
                  <a:lnTo>
                    <a:pt x="3133530" y="1762444"/>
                  </a:lnTo>
                  <a:lnTo>
                    <a:pt x="3127220" y="1808958"/>
                  </a:lnTo>
                  <a:lnTo>
                    <a:pt x="3119564" y="1855030"/>
                  </a:lnTo>
                  <a:lnTo>
                    <a:pt x="3110582" y="1900642"/>
                  </a:lnTo>
                  <a:lnTo>
                    <a:pt x="3100296" y="1945770"/>
                  </a:lnTo>
                  <a:lnTo>
                    <a:pt x="3088725" y="1990396"/>
                  </a:lnTo>
                  <a:lnTo>
                    <a:pt x="3075891" y="2034499"/>
                  </a:lnTo>
                  <a:lnTo>
                    <a:pt x="3061814" y="2078058"/>
                  </a:lnTo>
                  <a:lnTo>
                    <a:pt x="3046514" y="2121052"/>
                  </a:lnTo>
                  <a:lnTo>
                    <a:pt x="3030013" y="2163461"/>
                  </a:lnTo>
                  <a:lnTo>
                    <a:pt x="3012330" y="2205264"/>
                  </a:lnTo>
                  <a:lnTo>
                    <a:pt x="2993486" y="2246441"/>
                  </a:lnTo>
                  <a:lnTo>
                    <a:pt x="2973502" y="2286971"/>
                  </a:lnTo>
                  <a:lnTo>
                    <a:pt x="2952398" y="2326834"/>
                  </a:lnTo>
                  <a:lnTo>
                    <a:pt x="2930195" y="2366009"/>
                  </a:lnTo>
                  <a:lnTo>
                    <a:pt x="2906914" y="2404476"/>
                  </a:lnTo>
                  <a:lnTo>
                    <a:pt x="2882574" y="2442214"/>
                  </a:lnTo>
                  <a:lnTo>
                    <a:pt x="2857198" y="2479202"/>
                  </a:lnTo>
                  <a:lnTo>
                    <a:pt x="2830804" y="2515420"/>
                  </a:lnTo>
                  <a:lnTo>
                    <a:pt x="2803414" y="2550848"/>
                  </a:lnTo>
                  <a:lnTo>
                    <a:pt x="2775049" y="2585464"/>
                  </a:lnTo>
                  <a:lnTo>
                    <a:pt x="2745728" y="2619248"/>
                  </a:lnTo>
                  <a:lnTo>
                    <a:pt x="2715473" y="2652181"/>
                  </a:lnTo>
                  <a:lnTo>
                    <a:pt x="2684303" y="2684240"/>
                  </a:lnTo>
                  <a:lnTo>
                    <a:pt x="2652240" y="2715406"/>
                  </a:lnTo>
                  <a:lnTo>
                    <a:pt x="2619305" y="2745657"/>
                  </a:lnTo>
                  <a:lnTo>
                    <a:pt x="2585517" y="2774975"/>
                  </a:lnTo>
                  <a:lnTo>
                    <a:pt x="2550897" y="2803337"/>
                  </a:lnTo>
                  <a:lnTo>
                    <a:pt x="2515466" y="2830723"/>
                  </a:lnTo>
                  <a:lnTo>
                    <a:pt x="2479245" y="2857113"/>
                  </a:lnTo>
                  <a:lnTo>
                    <a:pt x="2442253" y="2882487"/>
                  </a:lnTo>
                  <a:lnTo>
                    <a:pt x="2404512" y="2906823"/>
                  </a:lnTo>
                  <a:lnTo>
                    <a:pt x="2366042" y="2930101"/>
                  </a:lnTo>
                  <a:lnTo>
                    <a:pt x="2326864" y="2952301"/>
                  </a:lnTo>
                  <a:lnTo>
                    <a:pt x="2286998" y="2973402"/>
                  </a:lnTo>
                  <a:lnTo>
                    <a:pt x="2246465" y="2993383"/>
                  </a:lnTo>
                  <a:lnTo>
                    <a:pt x="2205285" y="3012224"/>
                  </a:lnTo>
                  <a:lnTo>
                    <a:pt x="2163479" y="3029904"/>
                  </a:lnTo>
                  <a:lnTo>
                    <a:pt x="2121068" y="3046403"/>
                  </a:lnTo>
                  <a:lnTo>
                    <a:pt x="2078071" y="3061701"/>
                  </a:lnTo>
                  <a:lnTo>
                    <a:pt x="2034510" y="3075776"/>
                  </a:lnTo>
                  <a:lnTo>
                    <a:pt x="1990406" y="3088608"/>
                  </a:lnTo>
                  <a:lnTo>
                    <a:pt x="1945778" y="3100176"/>
                  </a:lnTo>
                  <a:lnTo>
                    <a:pt x="1900647" y="3110461"/>
                  </a:lnTo>
                  <a:lnTo>
                    <a:pt x="1855035" y="3119441"/>
                  </a:lnTo>
                  <a:lnTo>
                    <a:pt x="1808961" y="3127096"/>
                  </a:lnTo>
                  <a:lnTo>
                    <a:pt x="1762446" y="3133405"/>
                  </a:lnTo>
                  <a:lnTo>
                    <a:pt x="1715510" y="3138348"/>
                  </a:lnTo>
                  <a:lnTo>
                    <a:pt x="1668175" y="3141904"/>
                  </a:lnTo>
                  <a:lnTo>
                    <a:pt x="1620460" y="3144053"/>
                  </a:lnTo>
                  <a:lnTo>
                    <a:pt x="1572386" y="3144774"/>
                  </a:lnTo>
                  <a:lnTo>
                    <a:pt x="1524313" y="3144053"/>
                  </a:lnTo>
                  <a:lnTo>
                    <a:pt x="1476599" y="3141904"/>
                  </a:lnTo>
                  <a:lnTo>
                    <a:pt x="1429264" y="3138348"/>
                  </a:lnTo>
                  <a:lnTo>
                    <a:pt x="1382329" y="3133405"/>
                  </a:lnTo>
                  <a:lnTo>
                    <a:pt x="1335815" y="3127096"/>
                  </a:lnTo>
                  <a:lnTo>
                    <a:pt x="1289743" y="3119441"/>
                  </a:lnTo>
                  <a:lnTo>
                    <a:pt x="1244131" y="3110461"/>
                  </a:lnTo>
                  <a:lnTo>
                    <a:pt x="1199003" y="3100176"/>
                  </a:lnTo>
                  <a:lnTo>
                    <a:pt x="1154377" y="3088608"/>
                  </a:lnTo>
                  <a:lnTo>
                    <a:pt x="1110274" y="3075776"/>
                  </a:lnTo>
                  <a:lnTo>
                    <a:pt x="1066715" y="3061701"/>
                  </a:lnTo>
                  <a:lnTo>
                    <a:pt x="1023721" y="3046403"/>
                  </a:lnTo>
                  <a:lnTo>
                    <a:pt x="981312" y="3029904"/>
                  </a:lnTo>
                  <a:lnTo>
                    <a:pt x="939509" y="3012224"/>
                  </a:lnTo>
                  <a:lnTo>
                    <a:pt x="898332" y="2993383"/>
                  </a:lnTo>
                  <a:lnTo>
                    <a:pt x="857802" y="2973402"/>
                  </a:lnTo>
                  <a:lnTo>
                    <a:pt x="817939" y="2952301"/>
                  </a:lnTo>
                  <a:lnTo>
                    <a:pt x="778764" y="2930101"/>
                  </a:lnTo>
                  <a:lnTo>
                    <a:pt x="740297" y="2906823"/>
                  </a:lnTo>
                  <a:lnTo>
                    <a:pt x="702559" y="2882487"/>
                  </a:lnTo>
                  <a:lnTo>
                    <a:pt x="665571" y="2857113"/>
                  </a:lnTo>
                  <a:lnTo>
                    <a:pt x="629353" y="2830723"/>
                  </a:lnTo>
                  <a:lnTo>
                    <a:pt x="593925" y="2803337"/>
                  </a:lnTo>
                  <a:lnTo>
                    <a:pt x="559309" y="2774975"/>
                  </a:lnTo>
                  <a:lnTo>
                    <a:pt x="525525" y="2745657"/>
                  </a:lnTo>
                  <a:lnTo>
                    <a:pt x="492592" y="2715406"/>
                  </a:lnTo>
                  <a:lnTo>
                    <a:pt x="460533" y="2684240"/>
                  </a:lnTo>
                  <a:lnTo>
                    <a:pt x="429367" y="2652181"/>
                  </a:lnTo>
                  <a:lnTo>
                    <a:pt x="399116" y="2619248"/>
                  </a:lnTo>
                  <a:lnTo>
                    <a:pt x="369798" y="2585464"/>
                  </a:lnTo>
                  <a:lnTo>
                    <a:pt x="341436" y="2550848"/>
                  </a:lnTo>
                  <a:lnTo>
                    <a:pt x="314050" y="2515420"/>
                  </a:lnTo>
                  <a:lnTo>
                    <a:pt x="287660" y="2479202"/>
                  </a:lnTo>
                  <a:lnTo>
                    <a:pt x="262286" y="2442214"/>
                  </a:lnTo>
                  <a:lnTo>
                    <a:pt x="237950" y="2404476"/>
                  </a:lnTo>
                  <a:lnTo>
                    <a:pt x="214672" y="2366010"/>
                  </a:lnTo>
                  <a:lnTo>
                    <a:pt x="192472" y="2326834"/>
                  </a:lnTo>
                  <a:lnTo>
                    <a:pt x="171371" y="2286971"/>
                  </a:lnTo>
                  <a:lnTo>
                    <a:pt x="151390" y="2246441"/>
                  </a:lnTo>
                  <a:lnTo>
                    <a:pt x="132549" y="2205264"/>
                  </a:lnTo>
                  <a:lnTo>
                    <a:pt x="114869" y="2163461"/>
                  </a:lnTo>
                  <a:lnTo>
                    <a:pt x="98370" y="2121052"/>
                  </a:lnTo>
                  <a:lnTo>
                    <a:pt x="83072" y="2078058"/>
                  </a:lnTo>
                  <a:lnTo>
                    <a:pt x="68997" y="2034499"/>
                  </a:lnTo>
                  <a:lnTo>
                    <a:pt x="56165" y="1990396"/>
                  </a:lnTo>
                  <a:lnTo>
                    <a:pt x="44597" y="1945770"/>
                  </a:lnTo>
                  <a:lnTo>
                    <a:pt x="34312" y="1900642"/>
                  </a:lnTo>
                  <a:lnTo>
                    <a:pt x="25332" y="1855030"/>
                  </a:lnTo>
                  <a:lnTo>
                    <a:pt x="17677" y="1808958"/>
                  </a:lnTo>
                  <a:lnTo>
                    <a:pt x="11368" y="1762444"/>
                  </a:lnTo>
                  <a:lnTo>
                    <a:pt x="6425" y="1715509"/>
                  </a:lnTo>
                  <a:lnTo>
                    <a:pt x="2869" y="1668174"/>
                  </a:lnTo>
                  <a:lnTo>
                    <a:pt x="720" y="1620460"/>
                  </a:lnTo>
                  <a:lnTo>
                    <a:pt x="0" y="1572387"/>
                  </a:lnTo>
                  <a:close/>
                </a:path>
              </a:pathLst>
            </a:custGeom>
            <a:ln w="2413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32012" y="1901824"/>
              <a:ext cx="2497962" cy="24992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32012" y="1901824"/>
              <a:ext cx="2498090" cy="2499360"/>
            </a:xfrm>
            <a:custGeom>
              <a:avLst/>
              <a:gdLst/>
              <a:ahLst/>
              <a:cxnLst/>
              <a:rect l="l" t="t" r="r" b="b"/>
              <a:pathLst>
                <a:path w="2498090" h="2499360">
                  <a:moveTo>
                    <a:pt x="0" y="1249679"/>
                  </a:moveTo>
                  <a:lnTo>
                    <a:pt x="901" y="1201749"/>
                  </a:lnTo>
                  <a:lnTo>
                    <a:pt x="3585" y="1154274"/>
                  </a:lnTo>
                  <a:lnTo>
                    <a:pt x="8019" y="1107288"/>
                  </a:lnTo>
                  <a:lnTo>
                    <a:pt x="14171" y="1060823"/>
                  </a:lnTo>
                  <a:lnTo>
                    <a:pt x="22007" y="1014911"/>
                  </a:lnTo>
                  <a:lnTo>
                    <a:pt x="31497" y="969584"/>
                  </a:lnTo>
                  <a:lnTo>
                    <a:pt x="42607" y="924875"/>
                  </a:lnTo>
                  <a:lnTo>
                    <a:pt x="55305" y="880817"/>
                  </a:lnTo>
                  <a:lnTo>
                    <a:pt x="69558" y="837441"/>
                  </a:lnTo>
                  <a:lnTo>
                    <a:pt x="85336" y="794780"/>
                  </a:lnTo>
                  <a:lnTo>
                    <a:pt x="102604" y="752867"/>
                  </a:lnTo>
                  <a:lnTo>
                    <a:pt x="121331" y="711733"/>
                  </a:lnTo>
                  <a:lnTo>
                    <a:pt x="141484" y="671412"/>
                  </a:lnTo>
                  <a:lnTo>
                    <a:pt x="163032" y="631935"/>
                  </a:lnTo>
                  <a:lnTo>
                    <a:pt x="185941" y="593335"/>
                  </a:lnTo>
                  <a:lnTo>
                    <a:pt x="210179" y="555644"/>
                  </a:lnTo>
                  <a:lnTo>
                    <a:pt x="235714" y="518895"/>
                  </a:lnTo>
                  <a:lnTo>
                    <a:pt x="262515" y="483120"/>
                  </a:lnTo>
                  <a:lnTo>
                    <a:pt x="290547" y="448351"/>
                  </a:lnTo>
                  <a:lnTo>
                    <a:pt x="319779" y="414622"/>
                  </a:lnTo>
                  <a:lnTo>
                    <a:pt x="350179" y="381963"/>
                  </a:lnTo>
                  <a:lnTo>
                    <a:pt x="381715" y="350408"/>
                  </a:lnTo>
                  <a:lnTo>
                    <a:pt x="414353" y="319988"/>
                  </a:lnTo>
                  <a:lnTo>
                    <a:pt x="448062" y="290737"/>
                  </a:lnTo>
                  <a:lnTo>
                    <a:pt x="482809" y="262687"/>
                  </a:lnTo>
                  <a:lnTo>
                    <a:pt x="518561" y="235870"/>
                  </a:lnTo>
                  <a:lnTo>
                    <a:pt x="555288" y="210318"/>
                  </a:lnTo>
                  <a:lnTo>
                    <a:pt x="592956" y="186064"/>
                  </a:lnTo>
                  <a:lnTo>
                    <a:pt x="631532" y="163140"/>
                  </a:lnTo>
                  <a:lnTo>
                    <a:pt x="670985" y="141578"/>
                  </a:lnTo>
                  <a:lnTo>
                    <a:pt x="711282" y="121411"/>
                  </a:lnTo>
                  <a:lnTo>
                    <a:pt x="752391" y="102672"/>
                  </a:lnTo>
                  <a:lnTo>
                    <a:pt x="794279" y="85393"/>
                  </a:lnTo>
                  <a:lnTo>
                    <a:pt x="836915" y="69605"/>
                  </a:lnTo>
                  <a:lnTo>
                    <a:pt x="880265" y="55342"/>
                  </a:lnTo>
                  <a:lnTo>
                    <a:pt x="924298" y="42635"/>
                  </a:lnTo>
                  <a:lnTo>
                    <a:pt x="968981" y="31518"/>
                  </a:lnTo>
                  <a:lnTo>
                    <a:pt x="1014281" y="22022"/>
                  </a:lnTo>
                  <a:lnTo>
                    <a:pt x="1060167" y="14180"/>
                  </a:lnTo>
                  <a:lnTo>
                    <a:pt x="1106606" y="8025"/>
                  </a:lnTo>
                  <a:lnTo>
                    <a:pt x="1153566" y="3588"/>
                  </a:lnTo>
                  <a:lnTo>
                    <a:pt x="1201014" y="902"/>
                  </a:lnTo>
                  <a:lnTo>
                    <a:pt x="1248917" y="0"/>
                  </a:lnTo>
                  <a:lnTo>
                    <a:pt x="1296830" y="902"/>
                  </a:lnTo>
                  <a:lnTo>
                    <a:pt x="1344286" y="3588"/>
                  </a:lnTo>
                  <a:lnTo>
                    <a:pt x="1391254" y="8025"/>
                  </a:lnTo>
                  <a:lnTo>
                    <a:pt x="1437700" y="14180"/>
                  </a:lnTo>
                  <a:lnTo>
                    <a:pt x="1483593" y="22022"/>
                  </a:lnTo>
                  <a:lnTo>
                    <a:pt x="1528900" y="31518"/>
                  </a:lnTo>
                  <a:lnTo>
                    <a:pt x="1573590" y="42635"/>
                  </a:lnTo>
                  <a:lnTo>
                    <a:pt x="1617628" y="55342"/>
                  </a:lnTo>
                  <a:lnTo>
                    <a:pt x="1660984" y="69605"/>
                  </a:lnTo>
                  <a:lnTo>
                    <a:pt x="1703625" y="85393"/>
                  </a:lnTo>
                  <a:lnTo>
                    <a:pt x="1745519" y="102672"/>
                  </a:lnTo>
                  <a:lnTo>
                    <a:pt x="1786632" y="121411"/>
                  </a:lnTo>
                  <a:lnTo>
                    <a:pt x="1826934" y="141578"/>
                  </a:lnTo>
                  <a:lnTo>
                    <a:pt x="1866391" y="163140"/>
                  </a:lnTo>
                  <a:lnTo>
                    <a:pt x="1904971" y="186064"/>
                  </a:lnTo>
                  <a:lnTo>
                    <a:pt x="1942643" y="210318"/>
                  </a:lnTo>
                  <a:lnTo>
                    <a:pt x="1979372" y="235870"/>
                  </a:lnTo>
                  <a:lnTo>
                    <a:pt x="2015128" y="262687"/>
                  </a:lnTo>
                  <a:lnTo>
                    <a:pt x="2049878" y="290737"/>
                  </a:lnTo>
                  <a:lnTo>
                    <a:pt x="2083590" y="319988"/>
                  </a:lnTo>
                  <a:lnTo>
                    <a:pt x="2116230" y="350408"/>
                  </a:lnTo>
                  <a:lnTo>
                    <a:pt x="2147768" y="381963"/>
                  </a:lnTo>
                  <a:lnTo>
                    <a:pt x="2178170" y="414622"/>
                  </a:lnTo>
                  <a:lnTo>
                    <a:pt x="2207404" y="448351"/>
                  </a:lnTo>
                  <a:lnTo>
                    <a:pt x="2235438" y="483120"/>
                  </a:lnTo>
                  <a:lnTo>
                    <a:pt x="2262240" y="518895"/>
                  </a:lnTo>
                  <a:lnTo>
                    <a:pt x="2287776" y="555644"/>
                  </a:lnTo>
                  <a:lnTo>
                    <a:pt x="2312016" y="593335"/>
                  </a:lnTo>
                  <a:lnTo>
                    <a:pt x="2334926" y="631935"/>
                  </a:lnTo>
                  <a:lnTo>
                    <a:pt x="2356474" y="671412"/>
                  </a:lnTo>
                  <a:lnTo>
                    <a:pt x="2376629" y="711733"/>
                  </a:lnTo>
                  <a:lnTo>
                    <a:pt x="2395356" y="752867"/>
                  </a:lnTo>
                  <a:lnTo>
                    <a:pt x="2412625" y="794780"/>
                  </a:lnTo>
                  <a:lnTo>
                    <a:pt x="2428402" y="837441"/>
                  </a:lnTo>
                  <a:lnTo>
                    <a:pt x="2442657" y="880817"/>
                  </a:lnTo>
                  <a:lnTo>
                    <a:pt x="2455355" y="924875"/>
                  </a:lnTo>
                  <a:lnTo>
                    <a:pt x="2466465" y="969584"/>
                  </a:lnTo>
                  <a:lnTo>
                    <a:pt x="2475954" y="1014911"/>
                  </a:lnTo>
                  <a:lnTo>
                    <a:pt x="2483791" y="1060823"/>
                  </a:lnTo>
                  <a:lnTo>
                    <a:pt x="2489943" y="1107288"/>
                  </a:lnTo>
                  <a:lnTo>
                    <a:pt x="2494377" y="1154274"/>
                  </a:lnTo>
                  <a:lnTo>
                    <a:pt x="2497061" y="1201749"/>
                  </a:lnTo>
                  <a:lnTo>
                    <a:pt x="2497962" y="1249679"/>
                  </a:lnTo>
                  <a:lnTo>
                    <a:pt x="2497061" y="1297610"/>
                  </a:lnTo>
                  <a:lnTo>
                    <a:pt x="2494377" y="1345084"/>
                  </a:lnTo>
                  <a:lnTo>
                    <a:pt x="2489943" y="1392069"/>
                  </a:lnTo>
                  <a:lnTo>
                    <a:pt x="2483791" y="1438533"/>
                  </a:lnTo>
                  <a:lnTo>
                    <a:pt x="2475954" y="1484443"/>
                  </a:lnTo>
                  <a:lnTo>
                    <a:pt x="2466465" y="1529768"/>
                  </a:lnTo>
                  <a:lnTo>
                    <a:pt x="2455355" y="1574475"/>
                  </a:lnTo>
                  <a:lnTo>
                    <a:pt x="2442657" y="1618531"/>
                  </a:lnTo>
                  <a:lnTo>
                    <a:pt x="2428402" y="1661904"/>
                  </a:lnTo>
                  <a:lnTo>
                    <a:pt x="2412625" y="1704561"/>
                  </a:lnTo>
                  <a:lnTo>
                    <a:pt x="2395356" y="1746471"/>
                  </a:lnTo>
                  <a:lnTo>
                    <a:pt x="2376629" y="1787601"/>
                  </a:lnTo>
                  <a:lnTo>
                    <a:pt x="2356474" y="1827919"/>
                  </a:lnTo>
                  <a:lnTo>
                    <a:pt x="2334926" y="1867392"/>
                  </a:lnTo>
                  <a:lnTo>
                    <a:pt x="2312016" y="1905988"/>
                  </a:lnTo>
                  <a:lnTo>
                    <a:pt x="2287776" y="1943675"/>
                  </a:lnTo>
                  <a:lnTo>
                    <a:pt x="2262240" y="1980420"/>
                  </a:lnTo>
                  <a:lnTo>
                    <a:pt x="2235438" y="2016191"/>
                  </a:lnTo>
                  <a:lnTo>
                    <a:pt x="2207404" y="2050955"/>
                  </a:lnTo>
                  <a:lnTo>
                    <a:pt x="2178170" y="2084681"/>
                  </a:lnTo>
                  <a:lnTo>
                    <a:pt x="2147768" y="2117335"/>
                  </a:lnTo>
                  <a:lnTo>
                    <a:pt x="2116230" y="2148886"/>
                  </a:lnTo>
                  <a:lnTo>
                    <a:pt x="2083590" y="2179301"/>
                  </a:lnTo>
                  <a:lnTo>
                    <a:pt x="2049878" y="2208547"/>
                  </a:lnTo>
                  <a:lnTo>
                    <a:pt x="2015128" y="2236593"/>
                  </a:lnTo>
                  <a:lnTo>
                    <a:pt x="1979372" y="2263406"/>
                  </a:lnTo>
                  <a:lnTo>
                    <a:pt x="1942643" y="2288954"/>
                  </a:lnTo>
                  <a:lnTo>
                    <a:pt x="1904971" y="2313204"/>
                  </a:lnTo>
                  <a:lnTo>
                    <a:pt x="1866391" y="2336124"/>
                  </a:lnTo>
                  <a:lnTo>
                    <a:pt x="1826934" y="2357682"/>
                  </a:lnTo>
                  <a:lnTo>
                    <a:pt x="1786632" y="2377845"/>
                  </a:lnTo>
                  <a:lnTo>
                    <a:pt x="1745519" y="2396581"/>
                  </a:lnTo>
                  <a:lnTo>
                    <a:pt x="1703625" y="2413857"/>
                  </a:lnTo>
                  <a:lnTo>
                    <a:pt x="1660984" y="2429641"/>
                  </a:lnTo>
                  <a:lnTo>
                    <a:pt x="1617628" y="2443902"/>
                  </a:lnTo>
                  <a:lnTo>
                    <a:pt x="1573590" y="2456606"/>
                  </a:lnTo>
                  <a:lnTo>
                    <a:pt x="1528900" y="2467721"/>
                  </a:lnTo>
                  <a:lnTo>
                    <a:pt x="1483593" y="2477215"/>
                  </a:lnTo>
                  <a:lnTo>
                    <a:pt x="1437700" y="2485055"/>
                  </a:lnTo>
                  <a:lnTo>
                    <a:pt x="1391254" y="2491209"/>
                  </a:lnTo>
                  <a:lnTo>
                    <a:pt x="1344286" y="2495645"/>
                  </a:lnTo>
                  <a:lnTo>
                    <a:pt x="1296830" y="2498330"/>
                  </a:lnTo>
                  <a:lnTo>
                    <a:pt x="1248917" y="2499233"/>
                  </a:lnTo>
                  <a:lnTo>
                    <a:pt x="1201014" y="2498330"/>
                  </a:lnTo>
                  <a:lnTo>
                    <a:pt x="1153566" y="2495645"/>
                  </a:lnTo>
                  <a:lnTo>
                    <a:pt x="1106606" y="2491209"/>
                  </a:lnTo>
                  <a:lnTo>
                    <a:pt x="1060167" y="2485055"/>
                  </a:lnTo>
                  <a:lnTo>
                    <a:pt x="1014281" y="2477215"/>
                  </a:lnTo>
                  <a:lnTo>
                    <a:pt x="968981" y="2467721"/>
                  </a:lnTo>
                  <a:lnTo>
                    <a:pt x="924298" y="2456606"/>
                  </a:lnTo>
                  <a:lnTo>
                    <a:pt x="880265" y="2443902"/>
                  </a:lnTo>
                  <a:lnTo>
                    <a:pt x="836915" y="2429641"/>
                  </a:lnTo>
                  <a:lnTo>
                    <a:pt x="794279" y="2413857"/>
                  </a:lnTo>
                  <a:lnTo>
                    <a:pt x="752391" y="2396581"/>
                  </a:lnTo>
                  <a:lnTo>
                    <a:pt x="711282" y="2377845"/>
                  </a:lnTo>
                  <a:lnTo>
                    <a:pt x="670985" y="2357682"/>
                  </a:lnTo>
                  <a:lnTo>
                    <a:pt x="631532" y="2336124"/>
                  </a:lnTo>
                  <a:lnTo>
                    <a:pt x="592956" y="2313204"/>
                  </a:lnTo>
                  <a:lnTo>
                    <a:pt x="555288" y="2288954"/>
                  </a:lnTo>
                  <a:lnTo>
                    <a:pt x="518561" y="2263406"/>
                  </a:lnTo>
                  <a:lnTo>
                    <a:pt x="482809" y="2236593"/>
                  </a:lnTo>
                  <a:lnTo>
                    <a:pt x="448062" y="2208547"/>
                  </a:lnTo>
                  <a:lnTo>
                    <a:pt x="414353" y="2179301"/>
                  </a:lnTo>
                  <a:lnTo>
                    <a:pt x="381715" y="2148886"/>
                  </a:lnTo>
                  <a:lnTo>
                    <a:pt x="350179" y="2117335"/>
                  </a:lnTo>
                  <a:lnTo>
                    <a:pt x="319779" y="2084681"/>
                  </a:lnTo>
                  <a:lnTo>
                    <a:pt x="290547" y="2050955"/>
                  </a:lnTo>
                  <a:lnTo>
                    <a:pt x="262515" y="2016191"/>
                  </a:lnTo>
                  <a:lnTo>
                    <a:pt x="235714" y="1980420"/>
                  </a:lnTo>
                  <a:lnTo>
                    <a:pt x="210179" y="1943675"/>
                  </a:lnTo>
                  <a:lnTo>
                    <a:pt x="185941" y="1905988"/>
                  </a:lnTo>
                  <a:lnTo>
                    <a:pt x="163032" y="1867392"/>
                  </a:lnTo>
                  <a:lnTo>
                    <a:pt x="141484" y="1827919"/>
                  </a:lnTo>
                  <a:lnTo>
                    <a:pt x="121331" y="1787601"/>
                  </a:lnTo>
                  <a:lnTo>
                    <a:pt x="102604" y="1746471"/>
                  </a:lnTo>
                  <a:lnTo>
                    <a:pt x="85336" y="1704561"/>
                  </a:lnTo>
                  <a:lnTo>
                    <a:pt x="69558" y="1661904"/>
                  </a:lnTo>
                  <a:lnTo>
                    <a:pt x="55305" y="1618531"/>
                  </a:lnTo>
                  <a:lnTo>
                    <a:pt x="42607" y="1574475"/>
                  </a:lnTo>
                  <a:lnTo>
                    <a:pt x="31497" y="1529768"/>
                  </a:lnTo>
                  <a:lnTo>
                    <a:pt x="22007" y="1484443"/>
                  </a:lnTo>
                  <a:lnTo>
                    <a:pt x="14171" y="1438533"/>
                  </a:lnTo>
                  <a:lnTo>
                    <a:pt x="8019" y="1392069"/>
                  </a:lnTo>
                  <a:lnTo>
                    <a:pt x="3585" y="1345084"/>
                  </a:lnTo>
                  <a:lnTo>
                    <a:pt x="901" y="1297610"/>
                  </a:lnTo>
                  <a:lnTo>
                    <a:pt x="0" y="1249679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55" y="419480"/>
            <a:ext cx="505714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/>
              <a:t>Adım</a:t>
            </a:r>
            <a:r>
              <a:rPr sz="4000" b="0" spc="-10" dirty="0"/>
              <a:t> </a:t>
            </a:r>
            <a:r>
              <a:rPr sz="4000" b="0" dirty="0"/>
              <a:t>Adım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4000" spc="-55" dirty="0"/>
              <a:t>Teknoloji</a:t>
            </a:r>
            <a:r>
              <a:rPr sz="4000" spc="-70" dirty="0"/>
              <a:t> </a:t>
            </a:r>
            <a:r>
              <a:rPr sz="4000" spc="-5" dirty="0"/>
              <a:t>Bağımlılığı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510984"/>
            <a:ext cx="346075" cy="1388110"/>
          </a:xfrm>
          <a:custGeom>
            <a:avLst/>
            <a:gdLst/>
            <a:ahLst/>
            <a:cxnLst/>
            <a:rect l="l" t="t" r="r" b="b"/>
            <a:pathLst>
              <a:path w="346075" h="1388110">
                <a:moveTo>
                  <a:pt x="169849" y="700151"/>
                </a:moveTo>
                <a:lnTo>
                  <a:pt x="0" y="700151"/>
                </a:lnTo>
                <a:lnTo>
                  <a:pt x="0" y="1387538"/>
                </a:lnTo>
                <a:lnTo>
                  <a:pt x="169849" y="1387538"/>
                </a:lnTo>
                <a:lnTo>
                  <a:pt x="169849" y="700151"/>
                </a:lnTo>
                <a:close/>
              </a:path>
              <a:path w="346075" h="1388110">
                <a:moveTo>
                  <a:pt x="346062" y="0"/>
                </a:moveTo>
                <a:lnTo>
                  <a:pt x="0" y="0"/>
                </a:lnTo>
                <a:lnTo>
                  <a:pt x="0" y="684212"/>
                </a:lnTo>
                <a:lnTo>
                  <a:pt x="346062" y="684212"/>
                </a:lnTo>
                <a:lnTo>
                  <a:pt x="346062" y="0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2211" y="2420873"/>
            <a:ext cx="6648450" cy="1642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585858"/>
                </a:solidFill>
                <a:latin typeface="Carlito"/>
                <a:cs typeface="Carlito"/>
              </a:rPr>
              <a:t>Sorumluluklarını </a:t>
            </a:r>
            <a:r>
              <a:rPr sz="3600" b="1" spc="-25" dirty="0">
                <a:solidFill>
                  <a:srgbClr val="585858"/>
                </a:solidFill>
                <a:latin typeface="Carlito"/>
                <a:cs typeface="Carlito"/>
              </a:rPr>
              <a:t>aksatmaya</a:t>
            </a:r>
            <a:r>
              <a:rPr sz="3600" b="1" spc="-6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600" b="1" spc="-45" dirty="0">
                <a:solidFill>
                  <a:srgbClr val="585858"/>
                </a:solidFill>
                <a:latin typeface="Carlito"/>
                <a:cs typeface="Carlito"/>
              </a:rPr>
              <a:t>başlar.</a:t>
            </a:r>
            <a:endParaRPr sz="3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350">
              <a:latin typeface="Carlito"/>
              <a:cs typeface="Carlito"/>
            </a:endParaRPr>
          </a:p>
          <a:p>
            <a:pPr marL="643890">
              <a:lnSpc>
                <a:spcPct val="100000"/>
              </a:lnSpc>
            </a:pPr>
            <a:r>
              <a:rPr sz="3600" spc="-5" dirty="0">
                <a:solidFill>
                  <a:srgbClr val="585858"/>
                </a:solidFill>
                <a:latin typeface="Carlito"/>
                <a:cs typeface="Carlito"/>
              </a:rPr>
              <a:t>Ödev </a:t>
            </a:r>
            <a:r>
              <a:rPr sz="3600" dirty="0">
                <a:solidFill>
                  <a:srgbClr val="585858"/>
                </a:solidFill>
                <a:latin typeface="Carlito"/>
                <a:cs typeface="Carlito"/>
              </a:rPr>
              <a:t>bugüne</a:t>
            </a:r>
            <a:r>
              <a:rPr sz="3600" spc="-6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Carlito"/>
                <a:cs typeface="Carlito"/>
              </a:rPr>
              <a:t>miydi?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723" y="3413363"/>
            <a:ext cx="278130" cy="503555"/>
          </a:xfrm>
          <a:custGeom>
            <a:avLst/>
            <a:gdLst/>
            <a:ahLst/>
            <a:cxnLst/>
            <a:rect l="l" t="t" r="r" b="b"/>
            <a:pathLst>
              <a:path w="278130" h="503554">
                <a:moveTo>
                  <a:pt x="277886" y="0"/>
                </a:moveTo>
                <a:lnTo>
                  <a:pt x="0" y="0"/>
                </a:lnTo>
                <a:lnTo>
                  <a:pt x="0" y="392177"/>
                </a:lnTo>
                <a:lnTo>
                  <a:pt x="194518" y="503432"/>
                </a:lnTo>
                <a:lnTo>
                  <a:pt x="277886" y="503432"/>
                </a:lnTo>
                <a:lnTo>
                  <a:pt x="166729" y="392177"/>
                </a:lnTo>
                <a:lnTo>
                  <a:pt x="166729" y="278142"/>
                </a:lnTo>
                <a:lnTo>
                  <a:pt x="277886" y="278142"/>
                </a:lnTo>
                <a:lnTo>
                  <a:pt x="277886" y="0"/>
                </a:lnTo>
                <a:close/>
              </a:path>
            </a:pathLst>
          </a:custGeom>
          <a:solidFill>
            <a:srgbClr val="F9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775575" y="1435861"/>
            <a:ext cx="3386454" cy="3386454"/>
            <a:chOff x="7775575" y="1435861"/>
            <a:chExt cx="3386454" cy="3386454"/>
          </a:xfrm>
        </p:grpSpPr>
        <p:sp>
          <p:nvSpPr>
            <p:cNvPr id="7" name="object 7"/>
            <p:cNvSpPr/>
            <p:nvPr/>
          </p:nvSpPr>
          <p:spPr>
            <a:xfrm>
              <a:off x="7896225" y="1556511"/>
              <a:ext cx="3145155" cy="3145155"/>
            </a:xfrm>
            <a:custGeom>
              <a:avLst/>
              <a:gdLst/>
              <a:ahLst/>
              <a:cxnLst/>
              <a:rect l="l" t="t" r="r" b="b"/>
              <a:pathLst>
                <a:path w="3145154" h="3145154">
                  <a:moveTo>
                    <a:pt x="0" y="1572387"/>
                  </a:moveTo>
                  <a:lnTo>
                    <a:pt x="720" y="1524313"/>
                  </a:lnTo>
                  <a:lnTo>
                    <a:pt x="2869" y="1476599"/>
                  </a:lnTo>
                  <a:lnTo>
                    <a:pt x="6425" y="1429264"/>
                  </a:lnTo>
                  <a:lnTo>
                    <a:pt x="11368" y="1382329"/>
                  </a:lnTo>
                  <a:lnTo>
                    <a:pt x="17677" y="1335815"/>
                  </a:lnTo>
                  <a:lnTo>
                    <a:pt x="25332" y="1289743"/>
                  </a:lnTo>
                  <a:lnTo>
                    <a:pt x="34312" y="1244131"/>
                  </a:lnTo>
                  <a:lnTo>
                    <a:pt x="44597" y="1199003"/>
                  </a:lnTo>
                  <a:lnTo>
                    <a:pt x="56165" y="1154377"/>
                  </a:lnTo>
                  <a:lnTo>
                    <a:pt x="68997" y="1110274"/>
                  </a:lnTo>
                  <a:lnTo>
                    <a:pt x="83072" y="1066715"/>
                  </a:lnTo>
                  <a:lnTo>
                    <a:pt x="98370" y="1023721"/>
                  </a:lnTo>
                  <a:lnTo>
                    <a:pt x="114869" y="981312"/>
                  </a:lnTo>
                  <a:lnTo>
                    <a:pt x="132549" y="939509"/>
                  </a:lnTo>
                  <a:lnTo>
                    <a:pt x="151390" y="898332"/>
                  </a:lnTo>
                  <a:lnTo>
                    <a:pt x="171371" y="857802"/>
                  </a:lnTo>
                  <a:lnTo>
                    <a:pt x="192472" y="817939"/>
                  </a:lnTo>
                  <a:lnTo>
                    <a:pt x="214672" y="778764"/>
                  </a:lnTo>
                  <a:lnTo>
                    <a:pt x="237950" y="740297"/>
                  </a:lnTo>
                  <a:lnTo>
                    <a:pt x="262286" y="702559"/>
                  </a:lnTo>
                  <a:lnTo>
                    <a:pt x="287660" y="665571"/>
                  </a:lnTo>
                  <a:lnTo>
                    <a:pt x="314050" y="629353"/>
                  </a:lnTo>
                  <a:lnTo>
                    <a:pt x="341436" y="593925"/>
                  </a:lnTo>
                  <a:lnTo>
                    <a:pt x="369798" y="559309"/>
                  </a:lnTo>
                  <a:lnTo>
                    <a:pt x="399116" y="525525"/>
                  </a:lnTo>
                  <a:lnTo>
                    <a:pt x="429367" y="492592"/>
                  </a:lnTo>
                  <a:lnTo>
                    <a:pt x="460533" y="460533"/>
                  </a:lnTo>
                  <a:lnTo>
                    <a:pt x="492592" y="429367"/>
                  </a:lnTo>
                  <a:lnTo>
                    <a:pt x="525525" y="399116"/>
                  </a:lnTo>
                  <a:lnTo>
                    <a:pt x="559309" y="369798"/>
                  </a:lnTo>
                  <a:lnTo>
                    <a:pt x="593925" y="341436"/>
                  </a:lnTo>
                  <a:lnTo>
                    <a:pt x="629353" y="314050"/>
                  </a:lnTo>
                  <a:lnTo>
                    <a:pt x="665571" y="287660"/>
                  </a:lnTo>
                  <a:lnTo>
                    <a:pt x="702559" y="262286"/>
                  </a:lnTo>
                  <a:lnTo>
                    <a:pt x="740297" y="237950"/>
                  </a:lnTo>
                  <a:lnTo>
                    <a:pt x="778763" y="214672"/>
                  </a:lnTo>
                  <a:lnTo>
                    <a:pt x="817939" y="192472"/>
                  </a:lnTo>
                  <a:lnTo>
                    <a:pt x="857802" y="171371"/>
                  </a:lnTo>
                  <a:lnTo>
                    <a:pt x="898332" y="151390"/>
                  </a:lnTo>
                  <a:lnTo>
                    <a:pt x="939509" y="132549"/>
                  </a:lnTo>
                  <a:lnTo>
                    <a:pt x="981312" y="114869"/>
                  </a:lnTo>
                  <a:lnTo>
                    <a:pt x="1023721" y="98370"/>
                  </a:lnTo>
                  <a:lnTo>
                    <a:pt x="1066715" y="83072"/>
                  </a:lnTo>
                  <a:lnTo>
                    <a:pt x="1110274" y="68997"/>
                  </a:lnTo>
                  <a:lnTo>
                    <a:pt x="1154377" y="56165"/>
                  </a:lnTo>
                  <a:lnTo>
                    <a:pt x="1199003" y="44597"/>
                  </a:lnTo>
                  <a:lnTo>
                    <a:pt x="1244131" y="34312"/>
                  </a:lnTo>
                  <a:lnTo>
                    <a:pt x="1289743" y="25332"/>
                  </a:lnTo>
                  <a:lnTo>
                    <a:pt x="1335815" y="17677"/>
                  </a:lnTo>
                  <a:lnTo>
                    <a:pt x="1382329" y="11368"/>
                  </a:lnTo>
                  <a:lnTo>
                    <a:pt x="1429264" y="6425"/>
                  </a:lnTo>
                  <a:lnTo>
                    <a:pt x="1476599" y="2869"/>
                  </a:lnTo>
                  <a:lnTo>
                    <a:pt x="1524313" y="720"/>
                  </a:lnTo>
                  <a:lnTo>
                    <a:pt x="1572386" y="0"/>
                  </a:lnTo>
                  <a:lnTo>
                    <a:pt x="1620460" y="720"/>
                  </a:lnTo>
                  <a:lnTo>
                    <a:pt x="1668175" y="2869"/>
                  </a:lnTo>
                  <a:lnTo>
                    <a:pt x="1715510" y="6425"/>
                  </a:lnTo>
                  <a:lnTo>
                    <a:pt x="1762446" y="11368"/>
                  </a:lnTo>
                  <a:lnTo>
                    <a:pt x="1808961" y="17677"/>
                  </a:lnTo>
                  <a:lnTo>
                    <a:pt x="1855035" y="25332"/>
                  </a:lnTo>
                  <a:lnTo>
                    <a:pt x="1900647" y="34312"/>
                  </a:lnTo>
                  <a:lnTo>
                    <a:pt x="1945778" y="44597"/>
                  </a:lnTo>
                  <a:lnTo>
                    <a:pt x="1990406" y="56165"/>
                  </a:lnTo>
                  <a:lnTo>
                    <a:pt x="2034510" y="68997"/>
                  </a:lnTo>
                  <a:lnTo>
                    <a:pt x="2078071" y="83072"/>
                  </a:lnTo>
                  <a:lnTo>
                    <a:pt x="2121068" y="98370"/>
                  </a:lnTo>
                  <a:lnTo>
                    <a:pt x="2163479" y="114869"/>
                  </a:lnTo>
                  <a:lnTo>
                    <a:pt x="2205285" y="132549"/>
                  </a:lnTo>
                  <a:lnTo>
                    <a:pt x="2246465" y="151390"/>
                  </a:lnTo>
                  <a:lnTo>
                    <a:pt x="2286998" y="171371"/>
                  </a:lnTo>
                  <a:lnTo>
                    <a:pt x="2326864" y="192472"/>
                  </a:lnTo>
                  <a:lnTo>
                    <a:pt x="2366042" y="214672"/>
                  </a:lnTo>
                  <a:lnTo>
                    <a:pt x="2404512" y="237950"/>
                  </a:lnTo>
                  <a:lnTo>
                    <a:pt x="2442253" y="262286"/>
                  </a:lnTo>
                  <a:lnTo>
                    <a:pt x="2479245" y="287660"/>
                  </a:lnTo>
                  <a:lnTo>
                    <a:pt x="2515466" y="314050"/>
                  </a:lnTo>
                  <a:lnTo>
                    <a:pt x="2550897" y="341436"/>
                  </a:lnTo>
                  <a:lnTo>
                    <a:pt x="2585517" y="369798"/>
                  </a:lnTo>
                  <a:lnTo>
                    <a:pt x="2619305" y="399116"/>
                  </a:lnTo>
                  <a:lnTo>
                    <a:pt x="2652240" y="429367"/>
                  </a:lnTo>
                  <a:lnTo>
                    <a:pt x="2684303" y="460533"/>
                  </a:lnTo>
                  <a:lnTo>
                    <a:pt x="2715473" y="492592"/>
                  </a:lnTo>
                  <a:lnTo>
                    <a:pt x="2745728" y="525525"/>
                  </a:lnTo>
                  <a:lnTo>
                    <a:pt x="2775049" y="559309"/>
                  </a:lnTo>
                  <a:lnTo>
                    <a:pt x="2803414" y="593925"/>
                  </a:lnTo>
                  <a:lnTo>
                    <a:pt x="2830804" y="629353"/>
                  </a:lnTo>
                  <a:lnTo>
                    <a:pt x="2857198" y="665571"/>
                  </a:lnTo>
                  <a:lnTo>
                    <a:pt x="2882574" y="702559"/>
                  </a:lnTo>
                  <a:lnTo>
                    <a:pt x="2906914" y="740297"/>
                  </a:lnTo>
                  <a:lnTo>
                    <a:pt x="2930195" y="778763"/>
                  </a:lnTo>
                  <a:lnTo>
                    <a:pt x="2952398" y="817939"/>
                  </a:lnTo>
                  <a:lnTo>
                    <a:pt x="2973502" y="857802"/>
                  </a:lnTo>
                  <a:lnTo>
                    <a:pt x="2993486" y="898332"/>
                  </a:lnTo>
                  <a:lnTo>
                    <a:pt x="3012330" y="939509"/>
                  </a:lnTo>
                  <a:lnTo>
                    <a:pt x="3030013" y="981312"/>
                  </a:lnTo>
                  <a:lnTo>
                    <a:pt x="3046514" y="1023721"/>
                  </a:lnTo>
                  <a:lnTo>
                    <a:pt x="3061814" y="1066715"/>
                  </a:lnTo>
                  <a:lnTo>
                    <a:pt x="3075891" y="1110274"/>
                  </a:lnTo>
                  <a:lnTo>
                    <a:pt x="3088725" y="1154377"/>
                  </a:lnTo>
                  <a:lnTo>
                    <a:pt x="3100296" y="1199003"/>
                  </a:lnTo>
                  <a:lnTo>
                    <a:pt x="3110582" y="1244131"/>
                  </a:lnTo>
                  <a:lnTo>
                    <a:pt x="3119564" y="1289743"/>
                  </a:lnTo>
                  <a:lnTo>
                    <a:pt x="3127220" y="1335815"/>
                  </a:lnTo>
                  <a:lnTo>
                    <a:pt x="3133530" y="1382329"/>
                  </a:lnTo>
                  <a:lnTo>
                    <a:pt x="3138474" y="1429264"/>
                  </a:lnTo>
                  <a:lnTo>
                    <a:pt x="3142030" y="1476599"/>
                  </a:lnTo>
                  <a:lnTo>
                    <a:pt x="3144180" y="1524313"/>
                  </a:lnTo>
                  <a:lnTo>
                    <a:pt x="3144901" y="1572387"/>
                  </a:lnTo>
                  <a:lnTo>
                    <a:pt x="3144180" y="1620460"/>
                  </a:lnTo>
                  <a:lnTo>
                    <a:pt x="3142030" y="1668174"/>
                  </a:lnTo>
                  <a:lnTo>
                    <a:pt x="3138474" y="1715509"/>
                  </a:lnTo>
                  <a:lnTo>
                    <a:pt x="3133530" y="1762444"/>
                  </a:lnTo>
                  <a:lnTo>
                    <a:pt x="3127220" y="1808958"/>
                  </a:lnTo>
                  <a:lnTo>
                    <a:pt x="3119564" y="1855030"/>
                  </a:lnTo>
                  <a:lnTo>
                    <a:pt x="3110582" y="1900642"/>
                  </a:lnTo>
                  <a:lnTo>
                    <a:pt x="3100296" y="1945770"/>
                  </a:lnTo>
                  <a:lnTo>
                    <a:pt x="3088725" y="1990396"/>
                  </a:lnTo>
                  <a:lnTo>
                    <a:pt x="3075891" y="2034499"/>
                  </a:lnTo>
                  <a:lnTo>
                    <a:pt x="3061814" y="2078058"/>
                  </a:lnTo>
                  <a:lnTo>
                    <a:pt x="3046514" y="2121052"/>
                  </a:lnTo>
                  <a:lnTo>
                    <a:pt x="3030013" y="2163461"/>
                  </a:lnTo>
                  <a:lnTo>
                    <a:pt x="3012330" y="2205264"/>
                  </a:lnTo>
                  <a:lnTo>
                    <a:pt x="2993486" y="2246441"/>
                  </a:lnTo>
                  <a:lnTo>
                    <a:pt x="2973502" y="2286971"/>
                  </a:lnTo>
                  <a:lnTo>
                    <a:pt x="2952398" y="2326834"/>
                  </a:lnTo>
                  <a:lnTo>
                    <a:pt x="2930195" y="2366009"/>
                  </a:lnTo>
                  <a:lnTo>
                    <a:pt x="2906914" y="2404476"/>
                  </a:lnTo>
                  <a:lnTo>
                    <a:pt x="2882574" y="2442214"/>
                  </a:lnTo>
                  <a:lnTo>
                    <a:pt x="2857198" y="2479202"/>
                  </a:lnTo>
                  <a:lnTo>
                    <a:pt x="2830804" y="2515420"/>
                  </a:lnTo>
                  <a:lnTo>
                    <a:pt x="2803414" y="2550848"/>
                  </a:lnTo>
                  <a:lnTo>
                    <a:pt x="2775049" y="2585464"/>
                  </a:lnTo>
                  <a:lnTo>
                    <a:pt x="2745728" y="2619248"/>
                  </a:lnTo>
                  <a:lnTo>
                    <a:pt x="2715473" y="2652181"/>
                  </a:lnTo>
                  <a:lnTo>
                    <a:pt x="2684303" y="2684240"/>
                  </a:lnTo>
                  <a:lnTo>
                    <a:pt x="2652240" y="2715406"/>
                  </a:lnTo>
                  <a:lnTo>
                    <a:pt x="2619305" y="2745657"/>
                  </a:lnTo>
                  <a:lnTo>
                    <a:pt x="2585517" y="2774975"/>
                  </a:lnTo>
                  <a:lnTo>
                    <a:pt x="2550897" y="2803337"/>
                  </a:lnTo>
                  <a:lnTo>
                    <a:pt x="2515466" y="2830723"/>
                  </a:lnTo>
                  <a:lnTo>
                    <a:pt x="2479245" y="2857113"/>
                  </a:lnTo>
                  <a:lnTo>
                    <a:pt x="2442253" y="2882487"/>
                  </a:lnTo>
                  <a:lnTo>
                    <a:pt x="2404512" y="2906823"/>
                  </a:lnTo>
                  <a:lnTo>
                    <a:pt x="2366042" y="2930101"/>
                  </a:lnTo>
                  <a:lnTo>
                    <a:pt x="2326864" y="2952301"/>
                  </a:lnTo>
                  <a:lnTo>
                    <a:pt x="2286998" y="2973402"/>
                  </a:lnTo>
                  <a:lnTo>
                    <a:pt x="2246465" y="2993383"/>
                  </a:lnTo>
                  <a:lnTo>
                    <a:pt x="2205285" y="3012224"/>
                  </a:lnTo>
                  <a:lnTo>
                    <a:pt x="2163479" y="3029904"/>
                  </a:lnTo>
                  <a:lnTo>
                    <a:pt x="2121068" y="3046403"/>
                  </a:lnTo>
                  <a:lnTo>
                    <a:pt x="2078071" y="3061701"/>
                  </a:lnTo>
                  <a:lnTo>
                    <a:pt x="2034510" y="3075776"/>
                  </a:lnTo>
                  <a:lnTo>
                    <a:pt x="1990406" y="3088608"/>
                  </a:lnTo>
                  <a:lnTo>
                    <a:pt x="1945778" y="3100176"/>
                  </a:lnTo>
                  <a:lnTo>
                    <a:pt x="1900647" y="3110461"/>
                  </a:lnTo>
                  <a:lnTo>
                    <a:pt x="1855035" y="3119441"/>
                  </a:lnTo>
                  <a:lnTo>
                    <a:pt x="1808961" y="3127096"/>
                  </a:lnTo>
                  <a:lnTo>
                    <a:pt x="1762446" y="3133405"/>
                  </a:lnTo>
                  <a:lnTo>
                    <a:pt x="1715510" y="3138348"/>
                  </a:lnTo>
                  <a:lnTo>
                    <a:pt x="1668175" y="3141904"/>
                  </a:lnTo>
                  <a:lnTo>
                    <a:pt x="1620460" y="3144053"/>
                  </a:lnTo>
                  <a:lnTo>
                    <a:pt x="1572386" y="3144774"/>
                  </a:lnTo>
                  <a:lnTo>
                    <a:pt x="1524313" y="3144053"/>
                  </a:lnTo>
                  <a:lnTo>
                    <a:pt x="1476599" y="3141904"/>
                  </a:lnTo>
                  <a:lnTo>
                    <a:pt x="1429264" y="3138348"/>
                  </a:lnTo>
                  <a:lnTo>
                    <a:pt x="1382329" y="3133405"/>
                  </a:lnTo>
                  <a:lnTo>
                    <a:pt x="1335815" y="3127096"/>
                  </a:lnTo>
                  <a:lnTo>
                    <a:pt x="1289743" y="3119441"/>
                  </a:lnTo>
                  <a:lnTo>
                    <a:pt x="1244131" y="3110461"/>
                  </a:lnTo>
                  <a:lnTo>
                    <a:pt x="1199003" y="3100176"/>
                  </a:lnTo>
                  <a:lnTo>
                    <a:pt x="1154377" y="3088608"/>
                  </a:lnTo>
                  <a:lnTo>
                    <a:pt x="1110274" y="3075776"/>
                  </a:lnTo>
                  <a:lnTo>
                    <a:pt x="1066715" y="3061701"/>
                  </a:lnTo>
                  <a:lnTo>
                    <a:pt x="1023721" y="3046403"/>
                  </a:lnTo>
                  <a:lnTo>
                    <a:pt x="981312" y="3029904"/>
                  </a:lnTo>
                  <a:lnTo>
                    <a:pt x="939509" y="3012224"/>
                  </a:lnTo>
                  <a:lnTo>
                    <a:pt x="898332" y="2993383"/>
                  </a:lnTo>
                  <a:lnTo>
                    <a:pt x="857802" y="2973402"/>
                  </a:lnTo>
                  <a:lnTo>
                    <a:pt x="817939" y="2952301"/>
                  </a:lnTo>
                  <a:lnTo>
                    <a:pt x="778764" y="2930101"/>
                  </a:lnTo>
                  <a:lnTo>
                    <a:pt x="740297" y="2906823"/>
                  </a:lnTo>
                  <a:lnTo>
                    <a:pt x="702559" y="2882487"/>
                  </a:lnTo>
                  <a:lnTo>
                    <a:pt x="665571" y="2857113"/>
                  </a:lnTo>
                  <a:lnTo>
                    <a:pt x="629353" y="2830723"/>
                  </a:lnTo>
                  <a:lnTo>
                    <a:pt x="593925" y="2803337"/>
                  </a:lnTo>
                  <a:lnTo>
                    <a:pt x="559309" y="2774975"/>
                  </a:lnTo>
                  <a:lnTo>
                    <a:pt x="525525" y="2745657"/>
                  </a:lnTo>
                  <a:lnTo>
                    <a:pt x="492592" y="2715406"/>
                  </a:lnTo>
                  <a:lnTo>
                    <a:pt x="460533" y="2684240"/>
                  </a:lnTo>
                  <a:lnTo>
                    <a:pt x="429367" y="2652181"/>
                  </a:lnTo>
                  <a:lnTo>
                    <a:pt x="399116" y="2619248"/>
                  </a:lnTo>
                  <a:lnTo>
                    <a:pt x="369798" y="2585464"/>
                  </a:lnTo>
                  <a:lnTo>
                    <a:pt x="341436" y="2550848"/>
                  </a:lnTo>
                  <a:lnTo>
                    <a:pt x="314050" y="2515420"/>
                  </a:lnTo>
                  <a:lnTo>
                    <a:pt x="287660" y="2479202"/>
                  </a:lnTo>
                  <a:lnTo>
                    <a:pt x="262286" y="2442214"/>
                  </a:lnTo>
                  <a:lnTo>
                    <a:pt x="237950" y="2404476"/>
                  </a:lnTo>
                  <a:lnTo>
                    <a:pt x="214672" y="2366010"/>
                  </a:lnTo>
                  <a:lnTo>
                    <a:pt x="192472" y="2326834"/>
                  </a:lnTo>
                  <a:lnTo>
                    <a:pt x="171371" y="2286971"/>
                  </a:lnTo>
                  <a:lnTo>
                    <a:pt x="151390" y="2246441"/>
                  </a:lnTo>
                  <a:lnTo>
                    <a:pt x="132549" y="2205264"/>
                  </a:lnTo>
                  <a:lnTo>
                    <a:pt x="114869" y="2163461"/>
                  </a:lnTo>
                  <a:lnTo>
                    <a:pt x="98370" y="2121052"/>
                  </a:lnTo>
                  <a:lnTo>
                    <a:pt x="83072" y="2078058"/>
                  </a:lnTo>
                  <a:lnTo>
                    <a:pt x="68997" y="2034499"/>
                  </a:lnTo>
                  <a:lnTo>
                    <a:pt x="56165" y="1990396"/>
                  </a:lnTo>
                  <a:lnTo>
                    <a:pt x="44597" y="1945770"/>
                  </a:lnTo>
                  <a:lnTo>
                    <a:pt x="34312" y="1900642"/>
                  </a:lnTo>
                  <a:lnTo>
                    <a:pt x="25332" y="1855030"/>
                  </a:lnTo>
                  <a:lnTo>
                    <a:pt x="17677" y="1808958"/>
                  </a:lnTo>
                  <a:lnTo>
                    <a:pt x="11368" y="1762444"/>
                  </a:lnTo>
                  <a:lnTo>
                    <a:pt x="6425" y="1715509"/>
                  </a:lnTo>
                  <a:lnTo>
                    <a:pt x="2869" y="1668174"/>
                  </a:lnTo>
                  <a:lnTo>
                    <a:pt x="720" y="1620460"/>
                  </a:lnTo>
                  <a:lnTo>
                    <a:pt x="0" y="1572387"/>
                  </a:lnTo>
                  <a:close/>
                </a:path>
              </a:pathLst>
            </a:custGeom>
            <a:ln w="2413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32012" y="1901824"/>
              <a:ext cx="2497962" cy="24992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32012" y="1901824"/>
              <a:ext cx="2498090" cy="2499360"/>
            </a:xfrm>
            <a:custGeom>
              <a:avLst/>
              <a:gdLst/>
              <a:ahLst/>
              <a:cxnLst/>
              <a:rect l="l" t="t" r="r" b="b"/>
              <a:pathLst>
                <a:path w="2498090" h="2499360">
                  <a:moveTo>
                    <a:pt x="0" y="1249679"/>
                  </a:moveTo>
                  <a:lnTo>
                    <a:pt x="901" y="1201749"/>
                  </a:lnTo>
                  <a:lnTo>
                    <a:pt x="3585" y="1154274"/>
                  </a:lnTo>
                  <a:lnTo>
                    <a:pt x="8019" y="1107288"/>
                  </a:lnTo>
                  <a:lnTo>
                    <a:pt x="14171" y="1060823"/>
                  </a:lnTo>
                  <a:lnTo>
                    <a:pt x="22007" y="1014911"/>
                  </a:lnTo>
                  <a:lnTo>
                    <a:pt x="31497" y="969584"/>
                  </a:lnTo>
                  <a:lnTo>
                    <a:pt x="42607" y="924875"/>
                  </a:lnTo>
                  <a:lnTo>
                    <a:pt x="55305" y="880817"/>
                  </a:lnTo>
                  <a:lnTo>
                    <a:pt x="69558" y="837441"/>
                  </a:lnTo>
                  <a:lnTo>
                    <a:pt x="85336" y="794780"/>
                  </a:lnTo>
                  <a:lnTo>
                    <a:pt x="102604" y="752867"/>
                  </a:lnTo>
                  <a:lnTo>
                    <a:pt x="121331" y="711733"/>
                  </a:lnTo>
                  <a:lnTo>
                    <a:pt x="141484" y="671412"/>
                  </a:lnTo>
                  <a:lnTo>
                    <a:pt x="163032" y="631935"/>
                  </a:lnTo>
                  <a:lnTo>
                    <a:pt x="185941" y="593335"/>
                  </a:lnTo>
                  <a:lnTo>
                    <a:pt x="210179" y="555644"/>
                  </a:lnTo>
                  <a:lnTo>
                    <a:pt x="235714" y="518895"/>
                  </a:lnTo>
                  <a:lnTo>
                    <a:pt x="262515" y="483120"/>
                  </a:lnTo>
                  <a:lnTo>
                    <a:pt x="290547" y="448351"/>
                  </a:lnTo>
                  <a:lnTo>
                    <a:pt x="319779" y="414622"/>
                  </a:lnTo>
                  <a:lnTo>
                    <a:pt x="350179" y="381963"/>
                  </a:lnTo>
                  <a:lnTo>
                    <a:pt x="381715" y="350408"/>
                  </a:lnTo>
                  <a:lnTo>
                    <a:pt x="414353" y="319988"/>
                  </a:lnTo>
                  <a:lnTo>
                    <a:pt x="448062" y="290737"/>
                  </a:lnTo>
                  <a:lnTo>
                    <a:pt x="482809" y="262687"/>
                  </a:lnTo>
                  <a:lnTo>
                    <a:pt x="518561" y="235870"/>
                  </a:lnTo>
                  <a:lnTo>
                    <a:pt x="555288" y="210318"/>
                  </a:lnTo>
                  <a:lnTo>
                    <a:pt x="592956" y="186064"/>
                  </a:lnTo>
                  <a:lnTo>
                    <a:pt x="631532" y="163140"/>
                  </a:lnTo>
                  <a:lnTo>
                    <a:pt x="670985" y="141578"/>
                  </a:lnTo>
                  <a:lnTo>
                    <a:pt x="711282" y="121411"/>
                  </a:lnTo>
                  <a:lnTo>
                    <a:pt x="752391" y="102672"/>
                  </a:lnTo>
                  <a:lnTo>
                    <a:pt x="794279" y="85393"/>
                  </a:lnTo>
                  <a:lnTo>
                    <a:pt x="836915" y="69605"/>
                  </a:lnTo>
                  <a:lnTo>
                    <a:pt x="880265" y="55342"/>
                  </a:lnTo>
                  <a:lnTo>
                    <a:pt x="924298" y="42635"/>
                  </a:lnTo>
                  <a:lnTo>
                    <a:pt x="968981" y="31518"/>
                  </a:lnTo>
                  <a:lnTo>
                    <a:pt x="1014281" y="22022"/>
                  </a:lnTo>
                  <a:lnTo>
                    <a:pt x="1060167" y="14180"/>
                  </a:lnTo>
                  <a:lnTo>
                    <a:pt x="1106606" y="8025"/>
                  </a:lnTo>
                  <a:lnTo>
                    <a:pt x="1153566" y="3588"/>
                  </a:lnTo>
                  <a:lnTo>
                    <a:pt x="1201014" y="902"/>
                  </a:lnTo>
                  <a:lnTo>
                    <a:pt x="1248917" y="0"/>
                  </a:lnTo>
                  <a:lnTo>
                    <a:pt x="1296830" y="902"/>
                  </a:lnTo>
                  <a:lnTo>
                    <a:pt x="1344286" y="3588"/>
                  </a:lnTo>
                  <a:lnTo>
                    <a:pt x="1391254" y="8025"/>
                  </a:lnTo>
                  <a:lnTo>
                    <a:pt x="1437700" y="14180"/>
                  </a:lnTo>
                  <a:lnTo>
                    <a:pt x="1483593" y="22022"/>
                  </a:lnTo>
                  <a:lnTo>
                    <a:pt x="1528900" y="31518"/>
                  </a:lnTo>
                  <a:lnTo>
                    <a:pt x="1573590" y="42635"/>
                  </a:lnTo>
                  <a:lnTo>
                    <a:pt x="1617628" y="55342"/>
                  </a:lnTo>
                  <a:lnTo>
                    <a:pt x="1660984" y="69605"/>
                  </a:lnTo>
                  <a:lnTo>
                    <a:pt x="1703625" y="85393"/>
                  </a:lnTo>
                  <a:lnTo>
                    <a:pt x="1745519" y="102672"/>
                  </a:lnTo>
                  <a:lnTo>
                    <a:pt x="1786632" y="121411"/>
                  </a:lnTo>
                  <a:lnTo>
                    <a:pt x="1826934" y="141578"/>
                  </a:lnTo>
                  <a:lnTo>
                    <a:pt x="1866391" y="163140"/>
                  </a:lnTo>
                  <a:lnTo>
                    <a:pt x="1904971" y="186064"/>
                  </a:lnTo>
                  <a:lnTo>
                    <a:pt x="1942643" y="210318"/>
                  </a:lnTo>
                  <a:lnTo>
                    <a:pt x="1979372" y="235870"/>
                  </a:lnTo>
                  <a:lnTo>
                    <a:pt x="2015128" y="262687"/>
                  </a:lnTo>
                  <a:lnTo>
                    <a:pt x="2049878" y="290737"/>
                  </a:lnTo>
                  <a:lnTo>
                    <a:pt x="2083590" y="319988"/>
                  </a:lnTo>
                  <a:lnTo>
                    <a:pt x="2116230" y="350408"/>
                  </a:lnTo>
                  <a:lnTo>
                    <a:pt x="2147768" y="381963"/>
                  </a:lnTo>
                  <a:lnTo>
                    <a:pt x="2178170" y="414622"/>
                  </a:lnTo>
                  <a:lnTo>
                    <a:pt x="2207404" y="448351"/>
                  </a:lnTo>
                  <a:lnTo>
                    <a:pt x="2235438" y="483120"/>
                  </a:lnTo>
                  <a:lnTo>
                    <a:pt x="2262240" y="518895"/>
                  </a:lnTo>
                  <a:lnTo>
                    <a:pt x="2287776" y="555644"/>
                  </a:lnTo>
                  <a:lnTo>
                    <a:pt x="2312016" y="593335"/>
                  </a:lnTo>
                  <a:lnTo>
                    <a:pt x="2334926" y="631935"/>
                  </a:lnTo>
                  <a:lnTo>
                    <a:pt x="2356474" y="671412"/>
                  </a:lnTo>
                  <a:lnTo>
                    <a:pt x="2376629" y="711733"/>
                  </a:lnTo>
                  <a:lnTo>
                    <a:pt x="2395356" y="752867"/>
                  </a:lnTo>
                  <a:lnTo>
                    <a:pt x="2412625" y="794780"/>
                  </a:lnTo>
                  <a:lnTo>
                    <a:pt x="2428402" y="837441"/>
                  </a:lnTo>
                  <a:lnTo>
                    <a:pt x="2442657" y="880817"/>
                  </a:lnTo>
                  <a:lnTo>
                    <a:pt x="2455355" y="924875"/>
                  </a:lnTo>
                  <a:lnTo>
                    <a:pt x="2466465" y="969584"/>
                  </a:lnTo>
                  <a:lnTo>
                    <a:pt x="2475954" y="1014911"/>
                  </a:lnTo>
                  <a:lnTo>
                    <a:pt x="2483791" y="1060823"/>
                  </a:lnTo>
                  <a:lnTo>
                    <a:pt x="2489943" y="1107288"/>
                  </a:lnTo>
                  <a:lnTo>
                    <a:pt x="2494377" y="1154274"/>
                  </a:lnTo>
                  <a:lnTo>
                    <a:pt x="2497061" y="1201749"/>
                  </a:lnTo>
                  <a:lnTo>
                    <a:pt x="2497962" y="1249679"/>
                  </a:lnTo>
                  <a:lnTo>
                    <a:pt x="2497061" y="1297610"/>
                  </a:lnTo>
                  <a:lnTo>
                    <a:pt x="2494377" y="1345084"/>
                  </a:lnTo>
                  <a:lnTo>
                    <a:pt x="2489943" y="1392069"/>
                  </a:lnTo>
                  <a:lnTo>
                    <a:pt x="2483791" y="1438533"/>
                  </a:lnTo>
                  <a:lnTo>
                    <a:pt x="2475954" y="1484443"/>
                  </a:lnTo>
                  <a:lnTo>
                    <a:pt x="2466465" y="1529768"/>
                  </a:lnTo>
                  <a:lnTo>
                    <a:pt x="2455355" y="1574475"/>
                  </a:lnTo>
                  <a:lnTo>
                    <a:pt x="2442657" y="1618531"/>
                  </a:lnTo>
                  <a:lnTo>
                    <a:pt x="2428402" y="1661904"/>
                  </a:lnTo>
                  <a:lnTo>
                    <a:pt x="2412625" y="1704561"/>
                  </a:lnTo>
                  <a:lnTo>
                    <a:pt x="2395356" y="1746471"/>
                  </a:lnTo>
                  <a:lnTo>
                    <a:pt x="2376629" y="1787601"/>
                  </a:lnTo>
                  <a:lnTo>
                    <a:pt x="2356474" y="1827919"/>
                  </a:lnTo>
                  <a:lnTo>
                    <a:pt x="2334926" y="1867392"/>
                  </a:lnTo>
                  <a:lnTo>
                    <a:pt x="2312016" y="1905988"/>
                  </a:lnTo>
                  <a:lnTo>
                    <a:pt x="2287776" y="1943675"/>
                  </a:lnTo>
                  <a:lnTo>
                    <a:pt x="2262240" y="1980420"/>
                  </a:lnTo>
                  <a:lnTo>
                    <a:pt x="2235438" y="2016191"/>
                  </a:lnTo>
                  <a:lnTo>
                    <a:pt x="2207404" y="2050955"/>
                  </a:lnTo>
                  <a:lnTo>
                    <a:pt x="2178170" y="2084681"/>
                  </a:lnTo>
                  <a:lnTo>
                    <a:pt x="2147768" y="2117335"/>
                  </a:lnTo>
                  <a:lnTo>
                    <a:pt x="2116230" y="2148886"/>
                  </a:lnTo>
                  <a:lnTo>
                    <a:pt x="2083590" y="2179301"/>
                  </a:lnTo>
                  <a:lnTo>
                    <a:pt x="2049878" y="2208547"/>
                  </a:lnTo>
                  <a:lnTo>
                    <a:pt x="2015128" y="2236593"/>
                  </a:lnTo>
                  <a:lnTo>
                    <a:pt x="1979372" y="2263406"/>
                  </a:lnTo>
                  <a:lnTo>
                    <a:pt x="1942643" y="2288954"/>
                  </a:lnTo>
                  <a:lnTo>
                    <a:pt x="1904971" y="2313204"/>
                  </a:lnTo>
                  <a:lnTo>
                    <a:pt x="1866391" y="2336124"/>
                  </a:lnTo>
                  <a:lnTo>
                    <a:pt x="1826934" y="2357682"/>
                  </a:lnTo>
                  <a:lnTo>
                    <a:pt x="1786632" y="2377845"/>
                  </a:lnTo>
                  <a:lnTo>
                    <a:pt x="1745519" y="2396581"/>
                  </a:lnTo>
                  <a:lnTo>
                    <a:pt x="1703625" y="2413857"/>
                  </a:lnTo>
                  <a:lnTo>
                    <a:pt x="1660984" y="2429641"/>
                  </a:lnTo>
                  <a:lnTo>
                    <a:pt x="1617628" y="2443902"/>
                  </a:lnTo>
                  <a:lnTo>
                    <a:pt x="1573590" y="2456606"/>
                  </a:lnTo>
                  <a:lnTo>
                    <a:pt x="1528900" y="2467721"/>
                  </a:lnTo>
                  <a:lnTo>
                    <a:pt x="1483593" y="2477215"/>
                  </a:lnTo>
                  <a:lnTo>
                    <a:pt x="1437700" y="2485055"/>
                  </a:lnTo>
                  <a:lnTo>
                    <a:pt x="1391254" y="2491209"/>
                  </a:lnTo>
                  <a:lnTo>
                    <a:pt x="1344286" y="2495645"/>
                  </a:lnTo>
                  <a:lnTo>
                    <a:pt x="1296830" y="2498330"/>
                  </a:lnTo>
                  <a:lnTo>
                    <a:pt x="1248917" y="2499233"/>
                  </a:lnTo>
                  <a:lnTo>
                    <a:pt x="1201014" y="2498330"/>
                  </a:lnTo>
                  <a:lnTo>
                    <a:pt x="1153566" y="2495645"/>
                  </a:lnTo>
                  <a:lnTo>
                    <a:pt x="1106606" y="2491209"/>
                  </a:lnTo>
                  <a:lnTo>
                    <a:pt x="1060167" y="2485055"/>
                  </a:lnTo>
                  <a:lnTo>
                    <a:pt x="1014281" y="2477215"/>
                  </a:lnTo>
                  <a:lnTo>
                    <a:pt x="968981" y="2467721"/>
                  </a:lnTo>
                  <a:lnTo>
                    <a:pt x="924298" y="2456606"/>
                  </a:lnTo>
                  <a:lnTo>
                    <a:pt x="880265" y="2443902"/>
                  </a:lnTo>
                  <a:lnTo>
                    <a:pt x="836915" y="2429641"/>
                  </a:lnTo>
                  <a:lnTo>
                    <a:pt x="794279" y="2413857"/>
                  </a:lnTo>
                  <a:lnTo>
                    <a:pt x="752391" y="2396581"/>
                  </a:lnTo>
                  <a:lnTo>
                    <a:pt x="711282" y="2377845"/>
                  </a:lnTo>
                  <a:lnTo>
                    <a:pt x="670985" y="2357682"/>
                  </a:lnTo>
                  <a:lnTo>
                    <a:pt x="631532" y="2336124"/>
                  </a:lnTo>
                  <a:lnTo>
                    <a:pt x="592956" y="2313204"/>
                  </a:lnTo>
                  <a:lnTo>
                    <a:pt x="555288" y="2288954"/>
                  </a:lnTo>
                  <a:lnTo>
                    <a:pt x="518561" y="2263406"/>
                  </a:lnTo>
                  <a:lnTo>
                    <a:pt x="482809" y="2236593"/>
                  </a:lnTo>
                  <a:lnTo>
                    <a:pt x="448062" y="2208547"/>
                  </a:lnTo>
                  <a:lnTo>
                    <a:pt x="414353" y="2179301"/>
                  </a:lnTo>
                  <a:lnTo>
                    <a:pt x="381715" y="2148886"/>
                  </a:lnTo>
                  <a:lnTo>
                    <a:pt x="350179" y="2117335"/>
                  </a:lnTo>
                  <a:lnTo>
                    <a:pt x="319779" y="2084681"/>
                  </a:lnTo>
                  <a:lnTo>
                    <a:pt x="290547" y="2050955"/>
                  </a:lnTo>
                  <a:lnTo>
                    <a:pt x="262515" y="2016191"/>
                  </a:lnTo>
                  <a:lnTo>
                    <a:pt x="235714" y="1980420"/>
                  </a:lnTo>
                  <a:lnTo>
                    <a:pt x="210179" y="1943675"/>
                  </a:lnTo>
                  <a:lnTo>
                    <a:pt x="185941" y="1905988"/>
                  </a:lnTo>
                  <a:lnTo>
                    <a:pt x="163032" y="1867392"/>
                  </a:lnTo>
                  <a:lnTo>
                    <a:pt x="141484" y="1827919"/>
                  </a:lnTo>
                  <a:lnTo>
                    <a:pt x="121331" y="1787601"/>
                  </a:lnTo>
                  <a:lnTo>
                    <a:pt x="102604" y="1746471"/>
                  </a:lnTo>
                  <a:lnTo>
                    <a:pt x="85336" y="1704561"/>
                  </a:lnTo>
                  <a:lnTo>
                    <a:pt x="69558" y="1661904"/>
                  </a:lnTo>
                  <a:lnTo>
                    <a:pt x="55305" y="1618531"/>
                  </a:lnTo>
                  <a:lnTo>
                    <a:pt x="42607" y="1574475"/>
                  </a:lnTo>
                  <a:lnTo>
                    <a:pt x="31497" y="1529768"/>
                  </a:lnTo>
                  <a:lnTo>
                    <a:pt x="22007" y="1484443"/>
                  </a:lnTo>
                  <a:lnTo>
                    <a:pt x="14171" y="1438533"/>
                  </a:lnTo>
                  <a:lnTo>
                    <a:pt x="8019" y="1392069"/>
                  </a:lnTo>
                  <a:lnTo>
                    <a:pt x="3585" y="1345084"/>
                  </a:lnTo>
                  <a:lnTo>
                    <a:pt x="901" y="1297610"/>
                  </a:lnTo>
                  <a:lnTo>
                    <a:pt x="0" y="1249679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55" y="419480"/>
            <a:ext cx="505714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/>
              <a:t>Adım</a:t>
            </a:r>
            <a:r>
              <a:rPr sz="4000" b="0" spc="-10" dirty="0"/>
              <a:t> </a:t>
            </a:r>
            <a:r>
              <a:rPr sz="4000" b="0" dirty="0"/>
              <a:t>Adım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4000" spc="-55" dirty="0"/>
              <a:t>Teknoloji</a:t>
            </a:r>
            <a:r>
              <a:rPr sz="4000" spc="-70" dirty="0"/>
              <a:t> </a:t>
            </a:r>
            <a:r>
              <a:rPr sz="4000" spc="-5" dirty="0"/>
              <a:t>Bağımlılığı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510984"/>
            <a:ext cx="346075" cy="1388110"/>
          </a:xfrm>
          <a:custGeom>
            <a:avLst/>
            <a:gdLst/>
            <a:ahLst/>
            <a:cxnLst/>
            <a:rect l="l" t="t" r="r" b="b"/>
            <a:pathLst>
              <a:path w="346075" h="1388110">
                <a:moveTo>
                  <a:pt x="169849" y="700151"/>
                </a:moveTo>
                <a:lnTo>
                  <a:pt x="0" y="700151"/>
                </a:lnTo>
                <a:lnTo>
                  <a:pt x="0" y="1387538"/>
                </a:lnTo>
                <a:lnTo>
                  <a:pt x="169849" y="1387538"/>
                </a:lnTo>
                <a:lnTo>
                  <a:pt x="169849" y="700151"/>
                </a:lnTo>
                <a:close/>
              </a:path>
              <a:path w="346075" h="1388110">
                <a:moveTo>
                  <a:pt x="346062" y="0"/>
                </a:moveTo>
                <a:lnTo>
                  <a:pt x="0" y="0"/>
                </a:lnTo>
                <a:lnTo>
                  <a:pt x="0" y="684212"/>
                </a:lnTo>
                <a:lnTo>
                  <a:pt x="346062" y="684212"/>
                </a:lnTo>
                <a:lnTo>
                  <a:pt x="346062" y="0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2211" y="2420873"/>
            <a:ext cx="6694805" cy="289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585858"/>
                </a:solidFill>
                <a:latin typeface="Carlito"/>
                <a:cs typeface="Carlito"/>
              </a:rPr>
              <a:t>Başka </a:t>
            </a:r>
            <a:r>
              <a:rPr sz="3600" b="1" dirty="0">
                <a:solidFill>
                  <a:srgbClr val="585858"/>
                </a:solidFill>
                <a:latin typeface="Carlito"/>
                <a:cs typeface="Carlito"/>
              </a:rPr>
              <a:t>bir </a:t>
            </a:r>
            <a:r>
              <a:rPr sz="3600" b="1" spc="-10" dirty="0">
                <a:solidFill>
                  <a:srgbClr val="585858"/>
                </a:solidFill>
                <a:latin typeface="Carlito"/>
                <a:cs typeface="Carlito"/>
              </a:rPr>
              <a:t>şey </a:t>
            </a:r>
            <a:r>
              <a:rPr sz="3600" b="1" spc="-5" dirty="0">
                <a:solidFill>
                  <a:srgbClr val="585858"/>
                </a:solidFill>
                <a:latin typeface="Carlito"/>
                <a:cs typeface="Carlito"/>
              </a:rPr>
              <a:t>düşünemez </a:t>
            </a:r>
            <a:r>
              <a:rPr sz="3600" b="1" dirty="0">
                <a:solidFill>
                  <a:srgbClr val="585858"/>
                </a:solidFill>
                <a:latin typeface="Carlito"/>
                <a:cs typeface="Carlito"/>
              </a:rPr>
              <a:t>hale</a:t>
            </a:r>
            <a:r>
              <a:rPr sz="3600" b="1" spc="-8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600" b="1" spc="-60" dirty="0">
                <a:solidFill>
                  <a:srgbClr val="585858"/>
                </a:solidFill>
                <a:latin typeface="Carlito"/>
                <a:cs typeface="Carlito"/>
              </a:rPr>
              <a:t>gelir.</a:t>
            </a:r>
            <a:endParaRPr sz="3600" dirty="0">
              <a:latin typeface="Carlito"/>
              <a:cs typeface="Carlito"/>
            </a:endParaRPr>
          </a:p>
          <a:p>
            <a:pPr marL="643890" marR="591820">
              <a:lnSpc>
                <a:spcPct val="100000"/>
              </a:lnSpc>
              <a:spcBef>
                <a:spcPts val="2875"/>
              </a:spcBef>
            </a:pP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Hele bir </a:t>
            </a:r>
            <a:r>
              <a:rPr sz="3200" spc="-10" dirty="0">
                <a:solidFill>
                  <a:srgbClr val="585858"/>
                </a:solidFill>
                <a:latin typeface="Carlito"/>
                <a:cs typeface="Carlito"/>
              </a:rPr>
              <a:t>bilgisayarıma </a:t>
            </a:r>
            <a:r>
              <a:rPr sz="3200" spc="-20" dirty="0">
                <a:solidFill>
                  <a:srgbClr val="585858"/>
                </a:solidFill>
                <a:latin typeface="Carlito"/>
                <a:cs typeface="Carlito"/>
              </a:rPr>
              <a:t>kavuşayım,  </a:t>
            </a: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dünkü oyunda </a:t>
            </a:r>
            <a:r>
              <a:rPr sz="3200" spc="-20" dirty="0">
                <a:solidFill>
                  <a:srgbClr val="585858"/>
                </a:solidFill>
                <a:latin typeface="Carlito"/>
                <a:cs typeface="Carlito"/>
              </a:rPr>
              <a:t>kaybettiğim  </a:t>
            </a: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puanları geri</a:t>
            </a:r>
            <a:r>
              <a:rPr sz="3200" spc="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585858"/>
                </a:solidFill>
                <a:latin typeface="Carlito"/>
                <a:cs typeface="Carlito"/>
              </a:rPr>
              <a:t>almasını</a:t>
            </a:r>
            <a:endParaRPr sz="3200" dirty="0">
              <a:latin typeface="Carlito"/>
              <a:cs typeface="Carlito"/>
            </a:endParaRPr>
          </a:p>
          <a:p>
            <a:pPr marL="64389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bilirim</a:t>
            </a:r>
            <a:r>
              <a:rPr sz="3200" spc="2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ben!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8444" y="3733800"/>
            <a:ext cx="278130" cy="503555"/>
          </a:xfrm>
          <a:custGeom>
            <a:avLst/>
            <a:gdLst/>
            <a:ahLst/>
            <a:cxnLst/>
            <a:rect l="l" t="t" r="r" b="b"/>
            <a:pathLst>
              <a:path w="278130" h="503554">
                <a:moveTo>
                  <a:pt x="277886" y="0"/>
                </a:moveTo>
                <a:lnTo>
                  <a:pt x="0" y="0"/>
                </a:lnTo>
                <a:lnTo>
                  <a:pt x="0" y="392177"/>
                </a:lnTo>
                <a:lnTo>
                  <a:pt x="194518" y="503432"/>
                </a:lnTo>
                <a:lnTo>
                  <a:pt x="277886" y="503432"/>
                </a:lnTo>
                <a:lnTo>
                  <a:pt x="166729" y="392177"/>
                </a:lnTo>
                <a:lnTo>
                  <a:pt x="166729" y="278142"/>
                </a:lnTo>
                <a:lnTo>
                  <a:pt x="277886" y="278142"/>
                </a:lnTo>
                <a:lnTo>
                  <a:pt x="277886" y="0"/>
                </a:lnTo>
                <a:close/>
              </a:path>
            </a:pathLst>
          </a:custGeom>
          <a:solidFill>
            <a:srgbClr val="F9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775575" y="1435861"/>
            <a:ext cx="3386454" cy="3386454"/>
            <a:chOff x="7775575" y="1435861"/>
            <a:chExt cx="3386454" cy="3386454"/>
          </a:xfrm>
        </p:grpSpPr>
        <p:sp>
          <p:nvSpPr>
            <p:cNvPr id="7" name="object 7"/>
            <p:cNvSpPr/>
            <p:nvPr/>
          </p:nvSpPr>
          <p:spPr>
            <a:xfrm>
              <a:off x="7896225" y="1556511"/>
              <a:ext cx="3145155" cy="3145155"/>
            </a:xfrm>
            <a:custGeom>
              <a:avLst/>
              <a:gdLst/>
              <a:ahLst/>
              <a:cxnLst/>
              <a:rect l="l" t="t" r="r" b="b"/>
              <a:pathLst>
                <a:path w="3145154" h="3145154">
                  <a:moveTo>
                    <a:pt x="0" y="1572387"/>
                  </a:moveTo>
                  <a:lnTo>
                    <a:pt x="720" y="1524313"/>
                  </a:lnTo>
                  <a:lnTo>
                    <a:pt x="2869" y="1476599"/>
                  </a:lnTo>
                  <a:lnTo>
                    <a:pt x="6425" y="1429264"/>
                  </a:lnTo>
                  <a:lnTo>
                    <a:pt x="11368" y="1382329"/>
                  </a:lnTo>
                  <a:lnTo>
                    <a:pt x="17677" y="1335815"/>
                  </a:lnTo>
                  <a:lnTo>
                    <a:pt x="25332" y="1289743"/>
                  </a:lnTo>
                  <a:lnTo>
                    <a:pt x="34312" y="1244131"/>
                  </a:lnTo>
                  <a:lnTo>
                    <a:pt x="44597" y="1199003"/>
                  </a:lnTo>
                  <a:lnTo>
                    <a:pt x="56165" y="1154377"/>
                  </a:lnTo>
                  <a:lnTo>
                    <a:pt x="68997" y="1110274"/>
                  </a:lnTo>
                  <a:lnTo>
                    <a:pt x="83072" y="1066715"/>
                  </a:lnTo>
                  <a:lnTo>
                    <a:pt x="98370" y="1023721"/>
                  </a:lnTo>
                  <a:lnTo>
                    <a:pt x="114869" y="981312"/>
                  </a:lnTo>
                  <a:lnTo>
                    <a:pt x="132549" y="939509"/>
                  </a:lnTo>
                  <a:lnTo>
                    <a:pt x="151390" y="898332"/>
                  </a:lnTo>
                  <a:lnTo>
                    <a:pt x="171371" y="857802"/>
                  </a:lnTo>
                  <a:lnTo>
                    <a:pt x="192472" y="817939"/>
                  </a:lnTo>
                  <a:lnTo>
                    <a:pt x="214672" y="778764"/>
                  </a:lnTo>
                  <a:lnTo>
                    <a:pt x="237950" y="740297"/>
                  </a:lnTo>
                  <a:lnTo>
                    <a:pt x="262286" y="702559"/>
                  </a:lnTo>
                  <a:lnTo>
                    <a:pt x="287660" y="665571"/>
                  </a:lnTo>
                  <a:lnTo>
                    <a:pt x="314050" y="629353"/>
                  </a:lnTo>
                  <a:lnTo>
                    <a:pt x="341436" y="593925"/>
                  </a:lnTo>
                  <a:lnTo>
                    <a:pt x="369798" y="559309"/>
                  </a:lnTo>
                  <a:lnTo>
                    <a:pt x="399116" y="525525"/>
                  </a:lnTo>
                  <a:lnTo>
                    <a:pt x="429367" y="492592"/>
                  </a:lnTo>
                  <a:lnTo>
                    <a:pt x="460533" y="460533"/>
                  </a:lnTo>
                  <a:lnTo>
                    <a:pt x="492592" y="429367"/>
                  </a:lnTo>
                  <a:lnTo>
                    <a:pt x="525525" y="399116"/>
                  </a:lnTo>
                  <a:lnTo>
                    <a:pt x="559309" y="369798"/>
                  </a:lnTo>
                  <a:lnTo>
                    <a:pt x="593925" y="341436"/>
                  </a:lnTo>
                  <a:lnTo>
                    <a:pt x="629353" y="314050"/>
                  </a:lnTo>
                  <a:lnTo>
                    <a:pt x="665571" y="287660"/>
                  </a:lnTo>
                  <a:lnTo>
                    <a:pt x="702559" y="262286"/>
                  </a:lnTo>
                  <a:lnTo>
                    <a:pt x="740297" y="237950"/>
                  </a:lnTo>
                  <a:lnTo>
                    <a:pt x="778763" y="214672"/>
                  </a:lnTo>
                  <a:lnTo>
                    <a:pt x="817939" y="192472"/>
                  </a:lnTo>
                  <a:lnTo>
                    <a:pt x="857802" y="171371"/>
                  </a:lnTo>
                  <a:lnTo>
                    <a:pt x="898332" y="151390"/>
                  </a:lnTo>
                  <a:lnTo>
                    <a:pt x="939509" y="132549"/>
                  </a:lnTo>
                  <a:lnTo>
                    <a:pt x="981312" y="114869"/>
                  </a:lnTo>
                  <a:lnTo>
                    <a:pt x="1023721" y="98370"/>
                  </a:lnTo>
                  <a:lnTo>
                    <a:pt x="1066715" y="83072"/>
                  </a:lnTo>
                  <a:lnTo>
                    <a:pt x="1110274" y="68997"/>
                  </a:lnTo>
                  <a:lnTo>
                    <a:pt x="1154377" y="56165"/>
                  </a:lnTo>
                  <a:lnTo>
                    <a:pt x="1199003" y="44597"/>
                  </a:lnTo>
                  <a:lnTo>
                    <a:pt x="1244131" y="34312"/>
                  </a:lnTo>
                  <a:lnTo>
                    <a:pt x="1289743" y="25332"/>
                  </a:lnTo>
                  <a:lnTo>
                    <a:pt x="1335815" y="17677"/>
                  </a:lnTo>
                  <a:lnTo>
                    <a:pt x="1382329" y="11368"/>
                  </a:lnTo>
                  <a:lnTo>
                    <a:pt x="1429264" y="6425"/>
                  </a:lnTo>
                  <a:lnTo>
                    <a:pt x="1476599" y="2869"/>
                  </a:lnTo>
                  <a:lnTo>
                    <a:pt x="1524313" y="720"/>
                  </a:lnTo>
                  <a:lnTo>
                    <a:pt x="1572386" y="0"/>
                  </a:lnTo>
                  <a:lnTo>
                    <a:pt x="1620460" y="720"/>
                  </a:lnTo>
                  <a:lnTo>
                    <a:pt x="1668175" y="2869"/>
                  </a:lnTo>
                  <a:lnTo>
                    <a:pt x="1715510" y="6425"/>
                  </a:lnTo>
                  <a:lnTo>
                    <a:pt x="1762446" y="11368"/>
                  </a:lnTo>
                  <a:lnTo>
                    <a:pt x="1808961" y="17677"/>
                  </a:lnTo>
                  <a:lnTo>
                    <a:pt x="1855035" y="25332"/>
                  </a:lnTo>
                  <a:lnTo>
                    <a:pt x="1900647" y="34312"/>
                  </a:lnTo>
                  <a:lnTo>
                    <a:pt x="1945778" y="44597"/>
                  </a:lnTo>
                  <a:lnTo>
                    <a:pt x="1990406" y="56165"/>
                  </a:lnTo>
                  <a:lnTo>
                    <a:pt x="2034510" y="68997"/>
                  </a:lnTo>
                  <a:lnTo>
                    <a:pt x="2078071" y="83072"/>
                  </a:lnTo>
                  <a:lnTo>
                    <a:pt x="2121068" y="98370"/>
                  </a:lnTo>
                  <a:lnTo>
                    <a:pt x="2163479" y="114869"/>
                  </a:lnTo>
                  <a:lnTo>
                    <a:pt x="2205285" y="132549"/>
                  </a:lnTo>
                  <a:lnTo>
                    <a:pt x="2246465" y="151390"/>
                  </a:lnTo>
                  <a:lnTo>
                    <a:pt x="2286998" y="171371"/>
                  </a:lnTo>
                  <a:lnTo>
                    <a:pt x="2326864" y="192472"/>
                  </a:lnTo>
                  <a:lnTo>
                    <a:pt x="2366042" y="214672"/>
                  </a:lnTo>
                  <a:lnTo>
                    <a:pt x="2404512" y="237950"/>
                  </a:lnTo>
                  <a:lnTo>
                    <a:pt x="2442253" y="262286"/>
                  </a:lnTo>
                  <a:lnTo>
                    <a:pt x="2479245" y="287660"/>
                  </a:lnTo>
                  <a:lnTo>
                    <a:pt x="2515466" y="314050"/>
                  </a:lnTo>
                  <a:lnTo>
                    <a:pt x="2550897" y="341436"/>
                  </a:lnTo>
                  <a:lnTo>
                    <a:pt x="2585517" y="369798"/>
                  </a:lnTo>
                  <a:lnTo>
                    <a:pt x="2619305" y="399116"/>
                  </a:lnTo>
                  <a:lnTo>
                    <a:pt x="2652240" y="429367"/>
                  </a:lnTo>
                  <a:lnTo>
                    <a:pt x="2684303" y="460533"/>
                  </a:lnTo>
                  <a:lnTo>
                    <a:pt x="2715473" y="492592"/>
                  </a:lnTo>
                  <a:lnTo>
                    <a:pt x="2745728" y="525525"/>
                  </a:lnTo>
                  <a:lnTo>
                    <a:pt x="2775049" y="559309"/>
                  </a:lnTo>
                  <a:lnTo>
                    <a:pt x="2803414" y="593925"/>
                  </a:lnTo>
                  <a:lnTo>
                    <a:pt x="2830804" y="629353"/>
                  </a:lnTo>
                  <a:lnTo>
                    <a:pt x="2857198" y="665571"/>
                  </a:lnTo>
                  <a:lnTo>
                    <a:pt x="2882574" y="702559"/>
                  </a:lnTo>
                  <a:lnTo>
                    <a:pt x="2906914" y="740297"/>
                  </a:lnTo>
                  <a:lnTo>
                    <a:pt x="2930195" y="778763"/>
                  </a:lnTo>
                  <a:lnTo>
                    <a:pt x="2952398" y="817939"/>
                  </a:lnTo>
                  <a:lnTo>
                    <a:pt x="2973502" y="857802"/>
                  </a:lnTo>
                  <a:lnTo>
                    <a:pt x="2993486" y="898332"/>
                  </a:lnTo>
                  <a:lnTo>
                    <a:pt x="3012330" y="939509"/>
                  </a:lnTo>
                  <a:lnTo>
                    <a:pt x="3030013" y="981312"/>
                  </a:lnTo>
                  <a:lnTo>
                    <a:pt x="3046514" y="1023721"/>
                  </a:lnTo>
                  <a:lnTo>
                    <a:pt x="3061814" y="1066715"/>
                  </a:lnTo>
                  <a:lnTo>
                    <a:pt x="3075891" y="1110274"/>
                  </a:lnTo>
                  <a:lnTo>
                    <a:pt x="3088725" y="1154377"/>
                  </a:lnTo>
                  <a:lnTo>
                    <a:pt x="3100296" y="1199003"/>
                  </a:lnTo>
                  <a:lnTo>
                    <a:pt x="3110582" y="1244131"/>
                  </a:lnTo>
                  <a:lnTo>
                    <a:pt x="3119564" y="1289743"/>
                  </a:lnTo>
                  <a:lnTo>
                    <a:pt x="3127220" y="1335815"/>
                  </a:lnTo>
                  <a:lnTo>
                    <a:pt x="3133530" y="1382329"/>
                  </a:lnTo>
                  <a:lnTo>
                    <a:pt x="3138474" y="1429264"/>
                  </a:lnTo>
                  <a:lnTo>
                    <a:pt x="3142030" y="1476599"/>
                  </a:lnTo>
                  <a:lnTo>
                    <a:pt x="3144180" y="1524313"/>
                  </a:lnTo>
                  <a:lnTo>
                    <a:pt x="3144901" y="1572387"/>
                  </a:lnTo>
                  <a:lnTo>
                    <a:pt x="3144180" y="1620460"/>
                  </a:lnTo>
                  <a:lnTo>
                    <a:pt x="3142030" y="1668174"/>
                  </a:lnTo>
                  <a:lnTo>
                    <a:pt x="3138474" y="1715509"/>
                  </a:lnTo>
                  <a:lnTo>
                    <a:pt x="3133530" y="1762444"/>
                  </a:lnTo>
                  <a:lnTo>
                    <a:pt x="3127220" y="1808958"/>
                  </a:lnTo>
                  <a:lnTo>
                    <a:pt x="3119564" y="1855030"/>
                  </a:lnTo>
                  <a:lnTo>
                    <a:pt x="3110582" y="1900642"/>
                  </a:lnTo>
                  <a:lnTo>
                    <a:pt x="3100296" y="1945770"/>
                  </a:lnTo>
                  <a:lnTo>
                    <a:pt x="3088725" y="1990396"/>
                  </a:lnTo>
                  <a:lnTo>
                    <a:pt x="3075891" y="2034499"/>
                  </a:lnTo>
                  <a:lnTo>
                    <a:pt x="3061814" y="2078058"/>
                  </a:lnTo>
                  <a:lnTo>
                    <a:pt x="3046514" y="2121052"/>
                  </a:lnTo>
                  <a:lnTo>
                    <a:pt x="3030013" y="2163461"/>
                  </a:lnTo>
                  <a:lnTo>
                    <a:pt x="3012330" y="2205264"/>
                  </a:lnTo>
                  <a:lnTo>
                    <a:pt x="2993486" y="2246441"/>
                  </a:lnTo>
                  <a:lnTo>
                    <a:pt x="2973502" y="2286971"/>
                  </a:lnTo>
                  <a:lnTo>
                    <a:pt x="2952398" y="2326834"/>
                  </a:lnTo>
                  <a:lnTo>
                    <a:pt x="2930195" y="2366009"/>
                  </a:lnTo>
                  <a:lnTo>
                    <a:pt x="2906914" y="2404476"/>
                  </a:lnTo>
                  <a:lnTo>
                    <a:pt x="2882574" y="2442214"/>
                  </a:lnTo>
                  <a:lnTo>
                    <a:pt x="2857198" y="2479202"/>
                  </a:lnTo>
                  <a:lnTo>
                    <a:pt x="2830804" y="2515420"/>
                  </a:lnTo>
                  <a:lnTo>
                    <a:pt x="2803414" y="2550848"/>
                  </a:lnTo>
                  <a:lnTo>
                    <a:pt x="2775049" y="2585464"/>
                  </a:lnTo>
                  <a:lnTo>
                    <a:pt x="2745728" y="2619248"/>
                  </a:lnTo>
                  <a:lnTo>
                    <a:pt x="2715473" y="2652181"/>
                  </a:lnTo>
                  <a:lnTo>
                    <a:pt x="2684303" y="2684240"/>
                  </a:lnTo>
                  <a:lnTo>
                    <a:pt x="2652240" y="2715406"/>
                  </a:lnTo>
                  <a:lnTo>
                    <a:pt x="2619305" y="2745657"/>
                  </a:lnTo>
                  <a:lnTo>
                    <a:pt x="2585517" y="2774975"/>
                  </a:lnTo>
                  <a:lnTo>
                    <a:pt x="2550897" y="2803337"/>
                  </a:lnTo>
                  <a:lnTo>
                    <a:pt x="2515466" y="2830723"/>
                  </a:lnTo>
                  <a:lnTo>
                    <a:pt x="2479245" y="2857113"/>
                  </a:lnTo>
                  <a:lnTo>
                    <a:pt x="2442253" y="2882487"/>
                  </a:lnTo>
                  <a:lnTo>
                    <a:pt x="2404512" y="2906823"/>
                  </a:lnTo>
                  <a:lnTo>
                    <a:pt x="2366042" y="2930101"/>
                  </a:lnTo>
                  <a:lnTo>
                    <a:pt x="2326864" y="2952301"/>
                  </a:lnTo>
                  <a:lnTo>
                    <a:pt x="2286998" y="2973402"/>
                  </a:lnTo>
                  <a:lnTo>
                    <a:pt x="2246465" y="2993383"/>
                  </a:lnTo>
                  <a:lnTo>
                    <a:pt x="2205285" y="3012224"/>
                  </a:lnTo>
                  <a:lnTo>
                    <a:pt x="2163479" y="3029904"/>
                  </a:lnTo>
                  <a:lnTo>
                    <a:pt x="2121068" y="3046403"/>
                  </a:lnTo>
                  <a:lnTo>
                    <a:pt x="2078071" y="3061701"/>
                  </a:lnTo>
                  <a:lnTo>
                    <a:pt x="2034510" y="3075776"/>
                  </a:lnTo>
                  <a:lnTo>
                    <a:pt x="1990406" y="3088608"/>
                  </a:lnTo>
                  <a:lnTo>
                    <a:pt x="1945778" y="3100176"/>
                  </a:lnTo>
                  <a:lnTo>
                    <a:pt x="1900647" y="3110461"/>
                  </a:lnTo>
                  <a:lnTo>
                    <a:pt x="1855035" y="3119441"/>
                  </a:lnTo>
                  <a:lnTo>
                    <a:pt x="1808961" y="3127096"/>
                  </a:lnTo>
                  <a:lnTo>
                    <a:pt x="1762446" y="3133405"/>
                  </a:lnTo>
                  <a:lnTo>
                    <a:pt x="1715510" y="3138348"/>
                  </a:lnTo>
                  <a:lnTo>
                    <a:pt x="1668175" y="3141904"/>
                  </a:lnTo>
                  <a:lnTo>
                    <a:pt x="1620460" y="3144053"/>
                  </a:lnTo>
                  <a:lnTo>
                    <a:pt x="1572386" y="3144774"/>
                  </a:lnTo>
                  <a:lnTo>
                    <a:pt x="1524313" y="3144053"/>
                  </a:lnTo>
                  <a:lnTo>
                    <a:pt x="1476599" y="3141904"/>
                  </a:lnTo>
                  <a:lnTo>
                    <a:pt x="1429264" y="3138348"/>
                  </a:lnTo>
                  <a:lnTo>
                    <a:pt x="1382329" y="3133405"/>
                  </a:lnTo>
                  <a:lnTo>
                    <a:pt x="1335815" y="3127096"/>
                  </a:lnTo>
                  <a:lnTo>
                    <a:pt x="1289743" y="3119441"/>
                  </a:lnTo>
                  <a:lnTo>
                    <a:pt x="1244131" y="3110461"/>
                  </a:lnTo>
                  <a:lnTo>
                    <a:pt x="1199003" y="3100176"/>
                  </a:lnTo>
                  <a:lnTo>
                    <a:pt x="1154377" y="3088608"/>
                  </a:lnTo>
                  <a:lnTo>
                    <a:pt x="1110274" y="3075776"/>
                  </a:lnTo>
                  <a:lnTo>
                    <a:pt x="1066715" y="3061701"/>
                  </a:lnTo>
                  <a:lnTo>
                    <a:pt x="1023721" y="3046403"/>
                  </a:lnTo>
                  <a:lnTo>
                    <a:pt x="981312" y="3029904"/>
                  </a:lnTo>
                  <a:lnTo>
                    <a:pt x="939509" y="3012224"/>
                  </a:lnTo>
                  <a:lnTo>
                    <a:pt x="898332" y="2993383"/>
                  </a:lnTo>
                  <a:lnTo>
                    <a:pt x="857802" y="2973402"/>
                  </a:lnTo>
                  <a:lnTo>
                    <a:pt x="817939" y="2952301"/>
                  </a:lnTo>
                  <a:lnTo>
                    <a:pt x="778764" y="2930101"/>
                  </a:lnTo>
                  <a:lnTo>
                    <a:pt x="740297" y="2906823"/>
                  </a:lnTo>
                  <a:lnTo>
                    <a:pt x="702559" y="2882487"/>
                  </a:lnTo>
                  <a:lnTo>
                    <a:pt x="665571" y="2857113"/>
                  </a:lnTo>
                  <a:lnTo>
                    <a:pt x="629353" y="2830723"/>
                  </a:lnTo>
                  <a:lnTo>
                    <a:pt x="593925" y="2803337"/>
                  </a:lnTo>
                  <a:lnTo>
                    <a:pt x="559309" y="2774975"/>
                  </a:lnTo>
                  <a:lnTo>
                    <a:pt x="525525" y="2745657"/>
                  </a:lnTo>
                  <a:lnTo>
                    <a:pt x="492592" y="2715406"/>
                  </a:lnTo>
                  <a:lnTo>
                    <a:pt x="460533" y="2684240"/>
                  </a:lnTo>
                  <a:lnTo>
                    <a:pt x="429367" y="2652181"/>
                  </a:lnTo>
                  <a:lnTo>
                    <a:pt x="399116" y="2619248"/>
                  </a:lnTo>
                  <a:lnTo>
                    <a:pt x="369798" y="2585464"/>
                  </a:lnTo>
                  <a:lnTo>
                    <a:pt x="341436" y="2550848"/>
                  </a:lnTo>
                  <a:lnTo>
                    <a:pt x="314050" y="2515420"/>
                  </a:lnTo>
                  <a:lnTo>
                    <a:pt x="287660" y="2479202"/>
                  </a:lnTo>
                  <a:lnTo>
                    <a:pt x="262286" y="2442214"/>
                  </a:lnTo>
                  <a:lnTo>
                    <a:pt x="237950" y="2404476"/>
                  </a:lnTo>
                  <a:lnTo>
                    <a:pt x="214672" y="2366010"/>
                  </a:lnTo>
                  <a:lnTo>
                    <a:pt x="192472" y="2326834"/>
                  </a:lnTo>
                  <a:lnTo>
                    <a:pt x="171371" y="2286971"/>
                  </a:lnTo>
                  <a:lnTo>
                    <a:pt x="151390" y="2246441"/>
                  </a:lnTo>
                  <a:lnTo>
                    <a:pt x="132549" y="2205264"/>
                  </a:lnTo>
                  <a:lnTo>
                    <a:pt x="114869" y="2163461"/>
                  </a:lnTo>
                  <a:lnTo>
                    <a:pt x="98370" y="2121052"/>
                  </a:lnTo>
                  <a:lnTo>
                    <a:pt x="83072" y="2078058"/>
                  </a:lnTo>
                  <a:lnTo>
                    <a:pt x="68997" y="2034499"/>
                  </a:lnTo>
                  <a:lnTo>
                    <a:pt x="56165" y="1990396"/>
                  </a:lnTo>
                  <a:lnTo>
                    <a:pt x="44597" y="1945770"/>
                  </a:lnTo>
                  <a:lnTo>
                    <a:pt x="34312" y="1900642"/>
                  </a:lnTo>
                  <a:lnTo>
                    <a:pt x="25332" y="1855030"/>
                  </a:lnTo>
                  <a:lnTo>
                    <a:pt x="17677" y="1808958"/>
                  </a:lnTo>
                  <a:lnTo>
                    <a:pt x="11368" y="1762444"/>
                  </a:lnTo>
                  <a:lnTo>
                    <a:pt x="6425" y="1715509"/>
                  </a:lnTo>
                  <a:lnTo>
                    <a:pt x="2869" y="1668174"/>
                  </a:lnTo>
                  <a:lnTo>
                    <a:pt x="720" y="1620460"/>
                  </a:lnTo>
                  <a:lnTo>
                    <a:pt x="0" y="1572387"/>
                  </a:lnTo>
                  <a:close/>
                </a:path>
              </a:pathLst>
            </a:custGeom>
            <a:ln w="2413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32012" y="1901824"/>
              <a:ext cx="2497962" cy="24992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32012" y="1901824"/>
              <a:ext cx="2498090" cy="2499360"/>
            </a:xfrm>
            <a:custGeom>
              <a:avLst/>
              <a:gdLst/>
              <a:ahLst/>
              <a:cxnLst/>
              <a:rect l="l" t="t" r="r" b="b"/>
              <a:pathLst>
                <a:path w="2498090" h="2499360">
                  <a:moveTo>
                    <a:pt x="0" y="1249679"/>
                  </a:moveTo>
                  <a:lnTo>
                    <a:pt x="901" y="1201749"/>
                  </a:lnTo>
                  <a:lnTo>
                    <a:pt x="3585" y="1154274"/>
                  </a:lnTo>
                  <a:lnTo>
                    <a:pt x="8019" y="1107288"/>
                  </a:lnTo>
                  <a:lnTo>
                    <a:pt x="14171" y="1060823"/>
                  </a:lnTo>
                  <a:lnTo>
                    <a:pt x="22007" y="1014911"/>
                  </a:lnTo>
                  <a:lnTo>
                    <a:pt x="31497" y="969584"/>
                  </a:lnTo>
                  <a:lnTo>
                    <a:pt x="42607" y="924875"/>
                  </a:lnTo>
                  <a:lnTo>
                    <a:pt x="55305" y="880817"/>
                  </a:lnTo>
                  <a:lnTo>
                    <a:pt x="69558" y="837441"/>
                  </a:lnTo>
                  <a:lnTo>
                    <a:pt x="85336" y="794780"/>
                  </a:lnTo>
                  <a:lnTo>
                    <a:pt x="102604" y="752867"/>
                  </a:lnTo>
                  <a:lnTo>
                    <a:pt x="121331" y="711733"/>
                  </a:lnTo>
                  <a:lnTo>
                    <a:pt x="141484" y="671412"/>
                  </a:lnTo>
                  <a:lnTo>
                    <a:pt x="163032" y="631935"/>
                  </a:lnTo>
                  <a:lnTo>
                    <a:pt x="185941" y="593335"/>
                  </a:lnTo>
                  <a:lnTo>
                    <a:pt x="210179" y="555644"/>
                  </a:lnTo>
                  <a:lnTo>
                    <a:pt x="235714" y="518895"/>
                  </a:lnTo>
                  <a:lnTo>
                    <a:pt x="262515" y="483120"/>
                  </a:lnTo>
                  <a:lnTo>
                    <a:pt x="290547" y="448351"/>
                  </a:lnTo>
                  <a:lnTo>
                    <a:pt x="319779" y="414622"/>
                  </a:lnTo>
                  <a:lnTo>
                    <a:pt x="350179" y="381963"/>
                  </a:lnTo>
                  <a:lnTo>
                    <a:pt x="381715" y="350408"/>
                  </a:lnTo>
                  <a:lnTo>
                    <a:pt x="414353" y="319988"/>
                  </a:lnTo>
                  <a:lnTo>
                    <a:pt x="448062" y="290737"/>
                  </a:lnTo>
                  <a:lnTo>
                    <a:pt x="482809" y="262687"/>
                  </a:lnTo>
                  <a:lnTo>
                    <a:pt x="518561" y="235870"/>
                  </a:lnTo>
                  <a:lnTo>
                    <a:pt x="555288" y="210318"/>
                  </a:lnTo>
                  <a:lnTo>
                    <a:pt x="592956" y="186064"/>
                  </a:lnTo>
                  <a:lnTo>
                    <a:pt x="631532" y="163140"/>
                  </a:lnTo>
                  <a:lnTo>
                    <a:pt x="670985" y="141578"/>
                  </a:lnTo>
                  <a:lnTo>
                    <a:pt x="711282" y="121411"/>
                  </a:lnTo>
                  <a:lnTo>
                    <a:pt x="752391" y="102672"/>
                  </a:lnTo>
                  <a:lnTo>
                    <a:pt x="794279" y="85393"/>
                  </a:lnTo>
                  <a:lnTo>
                    <a:pt x="836915" y="69605"/>
                  </a:lnTo>
                  <a:lnTo>
                    <a:pt x="880265" y="55342"/>
                  </a:lnTo>
                  <a:lnTo>
                    <a:pt x="924298" y="42635"/>
                  </a:lnTo>
                  <a:lnTo>
                    <a:pt x="968981" y="31518"/>
                  </a:lnTo>
                  <a:lnTo>
                    <a:pt x="1014281" y="22022"/>
                  </a:lnTo>
                  <a:lnTo>
                    <a:pt x="1060167" y="14180"/>
                  </a:lnTo>
                  <a:lnTo>
                    <a:pt x="1106606" y="8025"/>
                  </a:lnTo>
                  <a:lnTo>
                    <a:pt x="1153566" y="3588"/>
                  </a:lnTo>
                  <a:lnTo>
                    <a:pt x="1201014" y="902"/>
                  </a:lnTo>
                  <a:lnTo>
                    <a:pt x="1248917" y="0"/>
                  </a:lnTo>
                  <a:lnTo>
                    <a:pt x="1296830" y="902"/>
                  </a:lnTo>
                  <a:lnTo>
                    <a:pt x="1344286" y="3588"/>
                  </a:lnTo>
                  <a:lnTo>
                    <a:pt x="1391254" y="8025"/>
                  </a:lnTo>
                  <a:lnTo>
                    <a:pt x="1437700" y="14180"/>
                  </a:lnTo>
                  <a:lnTo>
                    <a:pt x="1483593" y="22022"/>
                  </a:lnTo>
                  <a:lnTo>
                    <a:pt x="1528900" y="31518"/>
                  </a:lnTo>
                  <a:lnTo>
                    <a:pt x="1573590" y="42635"/>
                  </a:lnTo>
                  <a:lnTo>
                    <a:pt x="1617628" y="55342"/>
                  </a:lnTo>
                  <a:lnTo>
                    <a:pt x="1660984" y="69605"/>
                  </a:lnTo>
                  <a:lnTo>
                    <a:pt x="1703625" y="85393"/>
                  </a:lnTo>
                  <a:lnTo>
                    <a:pt x="1745519" y="102672"/>
                  </a:lnTo>
                  <a:lnTo>
                    <a:pt x="1786632" y="121411"/>
                  </a:lnTo>
                  <a:lnTo>
                    <a:pt x="1826934" y="141578"/>
                  </a:lnTo>
                  <a:lnTo>
                    <a:pt x="1866391" y="163140"/>
                  </a:lnTo>
                  <a:lnTo>
                    <a:pt x="1904971" y="186064"/>
                  </a:lnTo>
                  <a:lnTo>
                    <a:pt x="1942643" y="210318"/>
                  </a:lnTo>
                  <a:lnTo>
                    <a:pt x="1979372" y="235870"/>
                  </a:lnTo>
                  <a:lnTo>
                    <a:pt x="2015128" y="262687"/>
                  </a:lnTo>
                  <a:lnTo>
                    <a:pt x="2049878" y="290737"/>
                  </a:lnTo>
                  <a:lnTo>
                    <a:pt x="2083590" y="319988"/>
                  </a:lnTo>
                  <a:lnTo>
                    <a:pt x="2116230" y="350408"/>
                  </a:lnTo>
                  <a:lnTo>
                    <a:pt x="2147768" y="381963"/>
                  </a:lnTo>
                  <a:lnTo>
                    <a:pt x="2178170" y="414622"/>
                  </a:lnTo>
                  <a:lnTo>
                    <a:pt x="2207404" y="448351"/>
                  </a:lnTo>
                  <a:lnTo>
                    <a:pt x="2235438" y="483120"/>
                  </a:lnTo>
                  <a:lnTo>
                    <a:pt x="2262240" y="518895"/>
                  </a:lnTo>
                  <a:lnTo>
                    <a:pt x="2287776" y="555644"/>
                  </a:lnTo>
                  <a:lnTo>
                    <a:pt x="2312016" y="593335"/>
                  </a:lnTo>
                  <a:lnTo>
                    <a:pt x="2334926" y="631935"/>
                  </a:lnTo>
                  <a:lnTo>
                    <a:pt x="2356474" y="671412"/>
                  </a:lnTo>
                  <a:lnTo>
                    <a:pt x="2376629" y="711733"/>
                  </a:lnTo>
                  <a:lnTo>
                    <a:pt x="2395356" y="752867"/>
                  </a:lnTo>
                  <a:lnTo>
                    <a:pt x="2412625" y="794780"/>
                  </a:lnTo>
                  <a:lnTo>
                    <a:pt x="2428402" y="837441"/>
                  </a:lnTo>
                  <a:lnTo>
                    <a:pt x="2442657" y="880817"/>
                  </a:lnTo>
                  <a:lnTo>
                    <a:pt x="2455355" y="924875"/>
                  </a:lnTo>
                  <a:lnTo>
                    <a:pt x="2466465" y="969584"/>
                  </a:lnTo>
                  <a:lnTo>
                    <a:pt x="2475954" y="1014911"/>
                  </a:lnTo>
                  <a:lnTo>
                    <a:pt x="2483791" y="1060823"/>
                  </a:lnTo>
                  <a:lnTo>
                    <a:pt x="2489943" y="1107288"/>
                  </a:lnTo>
                  <a:lnTo>
                    <a:pt x="2494377" y="1154274"/>
                  </a:lnTo>
                  <a:lnTo>
                    <a:pt x="2497061" y="1201749"/>
                  </a:lnTo>
                  <a:lnTo>
                    <a:pt x="2497962" y="1249679"/>
                  </a:lnTo>
                  <a:lnTo>
                    <a:pt x="2497061" y="1297610"/>
                  </a:lnTo>
                  <a:lnTo>
                    <a:pt x="2494377" y="1345084"/>
                  </a:lnTo>
                  <a:lnTo>
                    <a:pt x="2489943" y="1392069"/>
                  </a:lnTo>
                  <a:lnTo>
                    <a:pt x="2483791" y="1438533"/>
                  </a:lnTo>
                  <a:lnTo>
                    <a:pt x="2475954" y="1484443"/>
                  </a:lnTo>
                  <a:lnTo>
                    <a:pt x="2466465" y="1529768"/>
                  </a:lnTo>
                  <a:lnTo>
                    <a:pt x="2455355" y="1574475"/>
                  </a:lnTo>
                  <a:lnTo>
                    <a:pt x="2442657" y="1618531"/>
                  </a:lnTo>
                  <a:lnTo>
                    <a:pt x="2428402" y="1661904"/>
                  </a:lnTo>
                  <a:lnTo>
                    <a:pt x="2412625" y="1704561"/>
                  </a:lnTo>
                  <a:lnTo>
                    <a:pt x="2395356" y="1746471"/>
                  </a:lnTo>
                  <a:lnTo>
                    <a:pt x="2376629" y="1787601"/>
                  </a:lnTo>
                  <a:lnTo>
                    <a:pt x="2356474" y="1827919"/>
                  </a:lnTo>
                  <a:lnTo>
                    <a:pt x="2334926" y="1867392"/>
                  </a:lnTo>
                  <a:lnTo>
                    <a:pt x="2312016" y="1905988"/>
                  </a:lnTo>
                  <a:lnTo>
                    <a:pt x="2287776" y="1943675"/>
                  </a:lnTo>
                  <a:lnTo>
                    <a:pt x="2262240" y="1980420"/>
                  </a:lnTo>
                  <a:lnTo>
                    <a:pt x="2235438" y="2016191"/>
                  </a:lnTo>
                  <a:lnTo>
                    <a:pt x="2207404" y="2050955"/>
                  </a:lnTo>
                  <a:lnTo>
                    <a:pt x="2178170" y="2084681"/>
                  </a:lnTo>
                  <a:lnTo>
                    <a:pt x="2147768" y="2117335"/>
                  </a:lnTo>
                  <a:lnTo>
                    <a:pt x="2116230" y="2148886"/>
                  </a:lnTo>
                  <a:lnTo>
                    <a:pt x="2083590" y="2179301"/>
                  </a:lnTo>
                  <a:lnTo>
                    <a:pt x="2049878" y="2208547"/>
                  </a:lnTo>
                  <a:lnTo>
                    <a:pt x="2015128" y="2236593"/>
                  </a:lnTo>
                  <a:lnTo>
                    <a:pt x="1979372" y="2263406"/>
                  </a:lnTo>
                  <a:lnTo>
                    <a:pt x="1942643" y="2288954"/>
                  </a:lnTo>
                  <a:lnTo>
                    <a:pt x="1904971" y="2313204"/>
                  </a:lnTo>
                  <a:lnTo>
                    <a:pt x="1866391" y="2336124"/>
                  </a:lnTo>
                  <a:lnTo>
                    <a:pt x="1826934" y="2357682"/>
                  </a:lnTo>
                  <a:lnTo>
                    <a:pt x="1786632" y="2377845"/>
                  </a:lnTo>
                  <a:lnTo>
                    <a:pt x="1745519" y="2396581"/>
                  </a:lnTo>
                  <a:lnTo>
                    <a:pt x="1703625" y="2413857"/>
                  </a:lnTo>
                  <a:lnTo>
                    <a:pt x="1660984" y="2429641"/>
                  </a:lnTo>
                  <a:lnTo>
                    <a:pt x="1617628" y="2443902"/>
                  </a:lnTo>
                  <a:lnTo>
                    <a:pt x="1573590" y="2456606"/>
                  </a:lnTo>
                  <a:lnTo>
                    <a:pt x="1528900" y="2467721"/>
                  </a:lnTo>
                  <a:lnTo>
                    <a:pt x="1483593" y="2477215"/>
                  </a:lnTo>
                  <a:lnTo>
                    <a:pt x="1437700" y="2485055"/>
                  </a:lnTo>
                  <a:lnTo>
                    <a:pt x="1391254" y="2491209"/>
                  </a:lnTo>
                  <a:lnTo>
                    <a:pt x="1344286" y="2495645"/>
                  </a:lnTo>
                  <a:lnTo>
                    <a:pt x="1296830" y="2498330"/>
                  </a:lnTo>
                  <a:lnTo>
                    <a:pt x="1248917" y="2499233"/>
                  </a:lnTo>
                  <a:lnTo>
                    <a:pt x="1201014" y="2498330"/>
                  </a:lnTo>
                  <a:lnTo>
                    <a:pt x="1153566" y="2495645"/>
                  </a:lnTo>
                  <a:lnTo>
                    <a:pt x="1106606" y="2491209"/>
                  </a:lnTo>
                  <a:lnTo>
                    <a:pt x="1060167" y="2485055"/>
                  </a:lnTo>
                  <a:lnTo>
                    <a:pt x="1014281" y="2477215"/>
                  </a:lnTo>
                  <a:lnTo>
                    <a:pt x="968981" y="2467721"/>
                  </a:lnTo>
                  <a:lnTo>
                    <a:pt x="924298" y="2456606"/>
                  </a:lnTo>
                  <a:lnTo>
                    <a:pt x="880265" y="2443902"/>
                  </a:lnTo>
                  <a:lnTo>
                    <a:pt x="836915" y="2429641"/>
                  </a:lnTo>
                  <a:lnTo>
                    <a:pt x="794279" y="2413857"/>
                  </a:lnTo>
                  <a:lnTo>
                    <a:pt x="752391" y="2396581"/>
                  </a:lnTo>
                  <a:lnTo>
                    <a:pt x="711282" y="2377845"/>
                  </a:lnTo>
                  <a:lnTo>
                    <a:pt x="670985" y="2357682"/>
                  </a:lnTo>
                  <a:lnTo>
                    <a:pt x="631532" y="2336124"/>
                  </a:lnTo>
                  <a:lnTo>
                    <a:pt x="592956" y="2313204"/>
                  </a:lnTo>
                  <a:lnTo>
                    <a:pt x="555288" y="2288954"/>
                  </a:lnTo>
                  <a:lnTo>
                    <a:pt x="518561" y="2263406"/>
                  </a:lnTo>
                  <a:lnTo>
                    <a:pt x="482809" y="2236593"/>
                  </a:lnTo>
                  <a:lnTo>
                    <a:pt x="448062" y="2208547"/>
                  </a:lnTo>
                  <a:lnTo>
                    <a:pt x="414353" y="2179301"/>
                  </a:lnTo>
                  <a:lnTo>
                    <a:pt x="381715" y="2148886"/>
                  </a:lnTo>
                  <a:lnTo>
                    <a:pt x="350179" y="2117335"/>
                  </a:lnTo>
                  <a:lnTo>
                    <a:pt x="319779" y="2084681"/>
                  </a:lnTo>
                  <a:lnTo>
                    <a:pt x="290547" y="2050955"/>
                  </a:lnTo>
                  <a:lnTo>
                    <a:pt x="262515" y="2016191"/>
                  </a:lnTo>
                  <a:lnTo>
                    <a:pt x="235714" y="1980420"/>
                  </a:lnTo>
                  <a:lnTo>
                    <a:pt x="210179" y="1943675"/>
                  </a:lnTo>
                  <a:lnTo>
                    <a:pt x="185941" y="1905988"/>
                  </a:lnTo>
                  <a:lnTo>
                    <a:pt x="163032" y="1867392"/>
                  </a:lnTo>
                  <a:lnTo>
                    <a:pt x="141484" y="1827919"/>
                  </a:lnTo>
                  <a:lnTo>
                    <a:pt x="121331" y="1787601"/>
                  </a:lnTo>
                  <a:lnTo>
                    <a:pt x="102604" y="1746471"/>
                  </a:lnTo>
                  <a:lnTo>
                    <a:pt x="85336" y="1704561"/>
                  </a:lnTo>
                  <a:lnTo>
                    <a:pt x="69558" y="1661904"/>
                  </a:lnTo>
                  <a:lnTo>
                    <a:pt x="55305" y="1618531"/>
                  </a:lnTo>
                  <a:lnTo>
                    <a:pt x="42607" y="1574475"/>
                  </a:lnTo>
                  <a:lnTo>
                    <a:pt x="31497" y="1529768"/>
                  </a:lnTo>
                  <a:lnTo>
                    <a:pt x="22007" y="1484443"/>
                  </a:lnTo>
                  <a:lnTo>
                    <a:pt x="14171" y="1438533"/>
                  </a:lnTo>
                  <a:lnTo>
                    <a:pt x="8019" y="1392069"/>
                  </a:lnTo>
                  <a:lnTo>
                    <a:pt x="3585" y="1345084"/>
                  </a:lnTo>
                  <a:lnTo>
                    <a:pt x="901" y="1297610"/>
                  </a:lnTo>
                  <a:lnTo>
                    <a:pt x="0" y="1249679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55" y="419480"/>
            <a:ext cx="505714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/>
              <a:t>Adım</a:t>
            </a:r>
            <a:r>
              <a:rPr sz="4000" b="0" spc="-10" dirty="0"/>
              <a:t> </a:t>
            </a:r>
            <a:r>
              <a:rPr sz="4000" b="0" dirty="0"/>
              <a:t>Adım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4000" spc="-55" dirty="0"/>
              <a:t>Teknoloji</a:t>
            </a:r>
            <a:r>
              <a:rPr sz="4000" spc="-70" dirty="0"/>
              <a:t> </a:t>
            </a:r>
            <a:r>
              <a:rPr sz="4000" spc="-5" dirty="0"/>
              <a:t>Bağımlılığı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510984"/>
            <a:ext cx="346075" cy="1388110"/>
          </a:xfrm>
          <a:custGeom>
            <a:avLst/>
            <a:gdLst/>
            <a:ahLst/>
            <a:cxnLst/>
            <a:rect l="l" t="t" r="r" b="b"/>
            <a:pathLst>
              <a:path w="346075" h="1388110">
                <a:moveTo>
                  <a:pt x="169849" y="700151"/>
                </a:moveTo>
                <a:lnTo>
                  <a:pt x="0" y="700151"/>
                </a:lnTo>
                <a:lnTo>
                  <a:pt x="0" y="1387538"/>
                </a:lnTo>
                <a:lnTo>
                  <a:pt x="169849" y="1387538"/>
                </a:lnTo>
                <a:lnTo>
                  <a:pt x="169849" y="700151"/>
                </a:lnTo>
                <a:close/>
              </a:path>
              <a:path w="346075" h="1388110">
                <a:moveTo>
                  <a:pt x="346062" y="0"/>
                </a:moveTo>
                <a:lnTo>
                  <a:pt x="0" y="0"/>
                </a:lnTo>
                <a:lnTo>
                  <a:pt x="0" y="684212"/>
                </a:lnTo>
                <a:lnTo>
                  <a:pt x="346062" y="684212"/>
                </a:lnTo>
                <a:lnTo>
                  <a:pt x="346062" y="0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2211" y="2430017"/>
            <a:ext cx="3015615" cy="1707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585858"/>
                </a:solidFill>
                <a:latin typeface="Carlito"/>
                <a:cs typeface="Carlito"/>
              </a:rPr>
              <a:t>Yalan </a:t>
            </a:r>
            <a:r>
              <a:rPr sz="2400" b="1" spc="-10" dirty="0">
                <a:solidFill>
                  <a:srgbClr val="585858"/>
                </a:solidFill>
                <a:latin typeface="Carlito"/>
                <a:cs typeface="Carlito"/>
              </a:rPr>
              <a:t>söylemeye</a:t>
            </a:r>
            <a:r>
              <a:rPr sz="2400" b="1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b="1" spc="-35" dirty="0">
                <a:solidFill>
                  <a:srgbClr val="585858"/>
                </a:solidFill>
                <a:latin typeface="Carlito"/>
                <a:cs typeface="Carlito"/>
              </a:rPr>
              <a:t>başlar.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rlito"/>
              <a:cs typeface="Carlito"/>
            </a:endParaRPr>
          </a:p>
          <a:p>
            <a:pPr marL="643890">
              <a:lnSpc>
                <a:spcPct val="100000"/>
              </a:lnSpc>
            </a:pPr>
            <a:r>
              <a:rPr sz="2000" spc="-50" dirty="0">
                <a:solidFill>
                  <a:srgbClr val="585858"/>
                </a:solidFill>
                <a:latin typeface="Carlito"/>
                <a:cs typeface="Carlito"/>
              </a:rPr>
              <a:t>Yok </a:t>
            </a:r>
            <a:r>
              <a:rPr sz="2000" spc="-5" dirty="0">
                <a:solidFill>
                  <a:srgbClr val="585858"/>
                </a:solidFill>
                <a:latin typeface="Carlito"/>
                <a:cs typeface="Carlito"/>
              </a:rPr>
              <a:t>canım, daha</a:t>
            </a:r>
            <a:r>
              <a:rPr sz="2000" spc="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rlito"/>
                <a:cs typeface="Carlito"/>
              </a:rPr>
              <a:t>şimdi</a:t>
            </a:r>
            <a:endParaRPr sz="2000">
              <a:latin typeface="Carlito"/>
              <a:cs typeface="Carlito"/>
            </a:endParaRPr>
          </a:p>
          <a:p>
            <a:pPr marL="643890">
              <a:lnSpc>
                <a:spcPct val="100000"/>
              </a:lnSpc>
            </a:pPr>
            <a:r>
              <a:rPr sz="2000" spc="-5" dirty="0">
                <a:solidFill>
                  <a:srgbClr val="585858"/>
                </a:solidFill>
                <a:latin typeface="Carlito"/>
                <a:cs typeface="Carlito"/>
              </a:rPr>
              <a:t>oturmuştum</a:t>
            </a:r>
            <a:r>
              <a:rPr sz="2000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rlito"/>
                <a:cs typeface="Carlito"/>
              </a:rPr>
              <a:t>başına!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723" y="3413363"/>
            <a:ext cx="278130" cy="503555"/>
          </a:xfrm>
          <a:custGeom>
            <a:avLst/>
            <a:gdLst/>
            <a:ahLst/>
            <a:cxnLst/>
            <a:rect l="l" t="t" r="r" b="b"/>
            <a:pathLst>
              <a:path w="278130" h="503554">
                <a:moveTo>
                  <a:pt x="277886" y="0"/>
                </a:moveTo>
                <a:lnTo>
                  <a:pt x="0" y="0"/>
                </a:lnTo>
                <a:lnTo>
                  <a:pt x="0" y="392177"/>
                </a:lnTo>
                <a:lnTo>
                  <a:pt x="194518" y="503432"/>
                </a:lnTo>
                <a:lnTo>
                  <a:pt x="277886" y="503432"/>
                </a:lnTo>
                <a:lnTo>
                  <a:pt x="166729" y="392177"/>
                </a:lnTo>
                <a:lnTo>
                  <a:pt x="166729" y="278142"/>
                </a:lnTo>
                <a:lnTo>
                  <a:pt x="277886" y="278142"/>
                </a:lnTo>
                <a:lnTo>
                  <a:pt x="277886" y="0"/>
                </a:lnTo>
                <a:close/>
              </a:path>
            </a:pathLst>
          </a:custGeom>
          <a:solidFill>
            <a:srgbClr val="F9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8176ABD8-4773-446C-9520-D168C900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785" y="1676400"/>
            <a:ext cx="301561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55" y="419480"/>
            <a:ext cx="505714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/>
              <a:t>Adım</a:t>
            </a:r>
            <a:r>
              <a:rPr sz="4000" b="0" spc="-10" dirty="0"/>
              <a:t> </a:t>
            </a:r>
            <a:r>
              <a:rPr sz="4000" b="0" dirty="0"/>
              <a:t>Adım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4000" spc="-55" dirty="0"/>
              <a:t>Teknoloji</a:t>
            </a:r>
            <a:r>
              <a:rPr sz="4000" spc="-70" dirty="0"/>
              <a:t> </a:t>
            </a:r>
            <a:r>
              <a:rPr sz="4000" spc="-5" dirty="0"/>
              <a:t>Bağımlılığı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510984"/>
            <a:ext cx="346075" cy="1388110"/>
          </a:xfrm>
          <a:custGeom>
            <a:avLst/>
            <a:gdLst/>
            <a:ahLst/>
            <a:cxnLst/>
            <a:rect l="l" t="t" r="r" b="b"/>
            <a:pathLst>
              <a:path w="346075" h="1388110">
                <a:moveTo>
                  <a:pt x="169849" y="700151"/>
                </a:moveTo>
                <a:lnTo>
                  <a:pt x="0" y="700151"/>
                </a:lnTo>
                <a:lnTo>
                  <a:pt x="0" y="1387538"/>
                </a:lnTo>
                <a:lnTo>
                  <a:pt x="169849" y="1387538"/>
                </a:lnTo>
                <a:lnTo>
                  <a:pt x="169849" y="700151"/>
                </a:lnTo>
                <a:close/>
              </a:path>
              <a:path w="346075" h="1388110">
                <a:moveTo>
                  <a:pt x="346062" y="0"/>
                </a:moveTo>
                <a:lnTo>
                  <a:pt x="0" y="0"/>
                </a:lnTo>
                <a:lnTo>
                  <a:pt x="0" y="684212"/>
                </a:lnTo>
                <a:lnTo>
                  <a:pt x="346062" y="684212"/>
                </a:lnTo>
                <a:lnTo>
                  <a:pt x="346062" y="0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2211" y="2423922"/>
            <a:ext cx="6329045" cy="1582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585858"/>
                </a:solidFill>
                <a:latin typeface="Carlito"/>
                <a:cs typeface="Carlito"/>
              </a:rPr>
              <a:t>Sosyal </a:t>
            </a:r>
            <a:r>
              <a:rPr sz="3200" b="1" dirty="0">
                <a:solidFill>
                  <a:srgbClr val="585858"/>
                </a:solidFill>
                <a:latin typeface="Carlito"/>
                <a:cs typeface="Carlito"/>
              </a:rPr>
              <a:t>ilişkileri </a:t>
            </a:r>
            <a:r>
              <a:rPr sz="3200" b="1" spc="-25" dirty="0">
                <a:solidFill>
                  <a:srgbClr val="585858"/>
                </a:solidFill>
                <a:latin typeface="Carlito"/>
                <a:cs typeface="Carlito"/>
              </a:rPr>
              <a:t>zarar </a:t>
            </a:r>
            <a:r>
              <a:rPr sz="3200" b="1" spc="-45" dirty="0">
                <a:solidFill>
                  <a:srgbClr val="585858"/>
                </a:solidFill>
                <a:latin typeface="Carlito"/>
                <a:cs typeface="Carlito"/>
              </a:rPr>
              <a:t>görür, </a:t>
            </a:r>
            <a:r>
              <a:rPr sz="3200" b="1" spc="-30" dirty="0">
                <a:solidFill>
                  <a:srgbClr val="585858"/>
                </a:solidFill>
                <a:latin typeface="Carlito"/>
                <a:cs typeface="Carlito"/>
              </a:rPr>
              <a:t>yalnızlaşır.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00">
              <a:latin typeface="Carlito"/>
              <a:cs typeface="Carlito"/>
            </a:endParaRPr>
          </a:p>
          <a:p>
            <a:pPr marL="64389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solidFill>
                  <a:srgbClr val="585858"/>
                </a:solidFill>
                <a:latin typeface="Carlito"/>
                <a:cs typeface="Carlito"/>
              </a:rPr>
              <a:t>Kendimi çok yalnız</a:t>
            </a: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585858"/>
                </a:solidFill>
                <a:latin typeface="Carlito"/>
                <a:cs typeface="Carlito"/>
              </a:rPr>
              <a:t>hissediyorum!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723" y="3413363"/>
            <a:ext cx="278130" cy="503555"/>
          </a:xfrm>
          <a:custGeom>
            <a:avLst/>
            <a:gdLst/>
            <a:ahLst/>
            <a:cxnLst/>
            <a:rect l="l" t="t" r="r" b="b"/>
            <a:pathLst>
              <a:path w="278130" h="503554">
                <a:moveTo>
                  <a:pt x="277886" y="0"/>
                </a:moveTo>
                <a:lnTo>
                  <a:pt x="0" y="0"/>
                </a:lnTo>
                <a:lnTo>
                  <a:pt x="0" y="392177"/>
                </a:lnTo>
                <a:lnTo>
                  <a:pt x="194518" y="503432"/>
                </a:lnTo>
                <a:lnTo>
                  <a:pt x="277886" y="503432"/>
                </a:lnTo>
                <a:lnTo>
                  <a:pt x="166729" y="392177"/>
                </a:lnTo>
                <a:lnTo>
                  <a:pt x="166729" y="278142"/>
                </a:lnTo>
                <a:lnTo>
                  <a:pt x="277886" y="278142"/>
                </a:lnTo>
                <a:lnTo>
                  <a:pt x="277886" y="0"/>
                </a:lnTo>
                <a:close/>
              </a:path>
            </a:pathLst>
          </a:custGeom>
          <a:solidFill>
            <a:srgbClr val="F9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775575" y="1435861"/>
            <a:ext cx="3386454" cy="3386454"/>
            <a:chOff x="7775575" y="1435861"/>
            <a:chExt cx="3386454" cy="3386454"/>
          </a:xfrm>
        </p:grpSpPr>
        <p:sp>
          <p:nvSpPr>
            <p:cNvPr id="7" name="object 7"/>
            <p:cNvSpPr/>
            <p:nvPr/>
          </p:nvSpPr>
          <p:spPr>
            <a:xfrm>
              <a:off x="7896225" y="1556511"/>
              <a:ext cx="3145155" cy="3145155"/>
            </a:xfrm>
            <a:custGeom>
              <a:avLst/>
              <a:gdLst/>
              <a:ahLst/>
              <a:cxnLst/>
              <a:rect l="l" t="t" r="r" b="b"/>
              <a:pathLst>
                <a:path w="3145154" h="3145154">
                  <a:moveTo>
                    <a:pt x="0" y="1572387"/>
                  </a:moveTo>
                  <a:lnTo>
                    <a:pt x="720" y="1524313"/>
                  </a:lnTo>
                  <a:lnTo>
                    <a:pt x="2869" y="1476599"/>
                  </a:lnTo>
                  <a:lnTo>
                    <a:pt x="6425" y="1429264"/>
                  </a:lnTo>
                  <a:lnTo>
                    <a:pt x="11368" y="1382329"/>
                  </a:lnTo>
                  <a:lnTo>
                    <a:pt x="17677" y="1335815"/>
                  </a:lnTo>
                  <a:lnTo>
                    <a:pt x="25332" y="1289743"/>
                  </a:lnTo>
                  <a:lnTo>
                    <a:pt x="34312" y="1244131"/>
                  </a:lnTo>
                  <a:lnTo>
                    <a:pt x="44597" y="1199003"/>
                  </a:lnTo>
                  <a:lnTo>
                    <a:pt x="56165" y="1154377"/>
                  </a:lnTo>
                  <a:lnTo>
                    <a:pt x="68997" y="1110274"/>
                  </a:lnTo>
                  <a:lnTo>
                    <a:pt x="83072" y="1066715"/>
                  </a:lnTo>
                  <a:lnTo>
                    <a:pt x="98370" y="1023721"/>
                  </a:lnTo>
                  <a:lnTo>
                    <a:pt x="114869" y="981312"/>
                  </a:lnTo>
                  <a:lnTo>
                    <a:pt x="132549" y="939509"/>
                  </a:lnTo>
                  <a:lnTo>
                    <a:pt x="151390" y="898332"/>
                  </a:lnTo>
                  <a:lnTo>
                    <a:pt x="171371" y="857802"/>
                  </a:lnTo>
                  <a:lnTo>
                    <a:pt x="192472" y="817939"/>
                  </a:lnTo>
                  <a:lnTo>
                    <a:pt x="214672" y="778764"/>
                  </a:lnTo>
                  <a:lnTo>
                    <a:pt x="237950" y="740297"/>
                  </a:lnTo>
                  <a:lnTo>
                    <a:pt x="262286" y="702559"/>
                  </a:lnTo>
                  <a:lnTo>
                    <a:pt x="287660" y="665571"/>
                  </a:lnTo>
                  <a:lnTo>
                    <a:pt x="314050" y="629353"/>
                  </a:lnTo>
                  <a:lnTo>
                    <a:pt x="341436" y="593925"/>
                  </a:lnTo>
                  <a:lnTo>
                    <a:pt x="369798" y="559309"/>
                  </a:lnTo>
                  <a:lnTo>
                    <a:pt x="399116" y="525525"/>
                  </a:lnTo>
                  <a:lnTo>
                    <a:pt x="429367" y="492592"/>
                  </a:lnTo>
                  <a:lnTo>
                    <a:pt x="460533" y="460533"/>
                  </a:lnTo>
                  <a:lnTo>
                    <a:pt x="492592" y="429367"/>
                  </a:lnTo>
                  <a:lnTo>
                    <a:pt x="525525" y="399116"/>
                  </a:lnTo>
                  <a:lnTo>
                    <a:pt x="559309" y="369798"/>
                  </a:lnTo>
                  <a:lnTo>
                    <a:pt x="593925" y="341436"/>
                  </a:lnTo>
                  <a:lnTo>
                    <a:pt x="629353" y="314050"/>
                  </a:lnTo>
                  <a:lnTo>
                    <a:pt x="665571" y="287660"/>
                  </a:lnTo>
                  <a:lnTo>
                    <a:pt x="702559" y="262286"/>
                  </a:lnTo>
                  <a:lnTo>
                    <a:pt x="740297" y="237950"/>
                  </a:lnTo>
                  <a:lnTo>
                    <a:pt x="778763" y="214672"/>
                  </a:lnTo>
                  <a:lnTo>
                    <a:pt x="817939" y="192472"/>
                  </a:lnTo>
                  <a:lnTo>
                    <a:pt x="857802" y="171371"/>
                  </a:lnTo>
                  <a:lnTo>
                    <a:pt x="898332" y="151390"/>
                  </a:lnTo>
                  <a:lnTo>
                    <a:pt x="939509" y="132549"/>
                  </a:lnTo>
                  <a:lnTo>
                    <a:pt x="981312" y="114869"/>
                  </a:lnTo>
                  <a:lnTo>
                    <a:pt x="1023721" y="98370"/>
                  </a:lnTo>
                  <a:lnTo>
                    <a:pt x="1066715" y="83072"/>
                  </a:lnTo>
                  <a:lnTo>
                    <a:pt x="1110274" y="68997"/>
                  </a:lnTo>
                  <a:lnTo>
                    <a:pt x="1154377" y="56165"/>
                  </a:lnTo>
                  <a:lnTo>
                    <a:pt x="1199003" y="44597"/>
                  </a:lnTo>
                  <a:lnTo>
                    <a:pt x="1244131" y="34312"/>
                  </a:lnTo>
                  <a:lnTo>
                    <a:pt x="1289743" y="25332"/>
                  </a:lnTo>
                  <a:lnTo>
                    <a:pt x="1335815" y="17677"/>
                  </a:lnTo>
                  <a:lnTo>
                    <a:pt x="1382329" y="11368"/>
                  </a:lnTo>
                  <a:lnTo>
                    <a:pt x="1429264" y="6425"/>
                  </a:lnTo>
                  <a:lnTo>
                    <a:pt x="1476599" y="2869"/>
                  </a:lnTo>
                  <a:lnTo>
                    <a:pt x="1524313" y="720"/>
                  </a:lnTo>
                  <a:lnTo>
                    <a:pt x="1572386" y="0"/>
                  </a:lnTo>
                  <a:lnTo>
                    <a:pt x="1620460" y="720"/>
                  </a:lnTo>
                  <a:lnTo>
                    <a:pt x="1668175" y="2869"/>
                  </a:lnTo>
                  <a:lnTo>
                    <a:pt x="1715510" y="6425"/>
                  </a:lnTo>
                  <a:lnTo>
                    <a:pt x="1762446" y="11368"/>
                  </a:lnTo>
                  <a:lnTo>
                    <a:pt x="1808961" y="17677"/>
                  </a:lnTo>
                  <a:lnTo>
                    <a:pt x="1855035" y="25332"/>
                  </a:lnTo>
                  <a:lnTo>
                    <a:pt x="1900647" y="34312"/>
                  </a:lnTo>
                  <a:lnTo>
                    <a:pt x="1945778" y="44597"/>
                  </a:lnTo>
                  <a:lnTo>
                    <a:pt x="1990406" y="56165"/>
                  </a:lnTo>
                  <a:lnTo>
                    <a:pt x="2034510" y="68997"/>
                  </a:lnTo>
                  <a:lnTo>
                    <a:pt x="2078071" y="83072"/>
                  </a:lnTo>
                  <a:lnTo>
                    <a:pt x="2121068" y="98370"/>
                  </a:lnTo>
                  <a:lnTo>
                    <a:pt x="2163479" y="114869"/>
                  </a:lnTo>
                  <a:lnTo>
                    <a:pt x="2205285" y="132549"/>
                  </a:lnTo>
                  <a:lnTo>
                    <a:pt x="2246465" y="151390"/>
                  </a:lnTo>
                  <a:lnTo>
                    <a:pt x="2286998" y="171371"/>
                  </a:lnTo>
                  <a:lnTo>
                    <a:pt x="2326864" y="192472"/>
                  </a:lnTo>
                  <a:lnTo>
                    <a:pt x="2366042" y="214672"/>
                  </a:lnTo>
                  <a:lnTo>
                    <a:pt x="2404512" y="237950"/>
                  </a:lnTo>
                  <a:lnTo>
                    <a:pt x="2442253" y="262286"/>
                  </a:lnTo>
                  <a:lnTo>
                    <a:pt x="2479245" y="287660"/>
                  </a:lnTo>
                  <a:lnTo>
                    <a:pt x="2515466" y="314050"/>
                  </a:lnTo>
                  <a:lnTo>
                    <a:pt x="2550897" y="341436"/>
                  </a:lnTo>
                  <a:lnTo>
                    <a:pt x="2585517" y="369798"/>
                  </a:lnTo>
                  <a:lnTo>
                    <a:pt x="2619305" y="399116"/>
                  </a:lnTo>
                  <a:lnTo>
                    <a:pt x="2652240" y="429367"/>
                  </a:lnTo>
                  <a:lnTo>
                    <a:pt x="2684303" y="460533"/>
                  </a:lnTo>
                  <a:lnTo>
                    <a:pt x="2715473" y="492592"/>
                  </a:lnTo>
                  <a:lnTo>
                    <a:pt x="2745728" y="525525"/>
                  </a:lnTo>
                  <a:lnTo>
                    <a:pt x="2775049" y="559309"/>
                  </a:lnTo>
                  <a:lnTo>
                    <a:pt x="2803414" y="593925"/>
                  </a:lnTo>
                  <a:lnTo>
                    <a:pt x="2830804" y="629353"/>
                  </a:lnTo>
                  <a:lnTo>
                    <a:pt x="2857198" y="665571"/>
                  </a:lnTo>
                  <a:lnTo>
                    <a:pt x="2882574" y="702559"/>
                  </a:lnTo>
                  <a:lnTo>
                    <a:pt x="2906914" y="740297"/>
                  </a:lnTo>
                  <a:lnTo>
                    <a:pt x="2930195" y="778763"/>
                  </a:lnTo>
                  <a:lnTo>
                    <a:pt x="2952398" y="817939"/>
                  </a:lnTo>
                  <a:lnTo>
                    <a:pt x="2973502" y="857802"/>
                  </a:lnTo>
                  <a:lnTo>
                    <a:pt x="2993486" y="898332"/>
                  </a:lnTo>
                  <a:lnTo>
                    <a:pt x="3012330" y="939509"/>
                  </a:lnTo>
                  <a:lnTo>
                    <a:pt x="3030013" y="981312"/>
                  </a:lnTo>
                  <a:lnTo>
                    <a:pt x="3046514" y="1023721"/>
                  </a:lnTo>
                  <a:lnTo>
                    <a:pt x="3061814" y="1066715"/>
                  </a:lnTo>
                  <a:lnTo>
                    <a:pt x="3075891" y="1110274"/>
                  </a:lnTo>
                  <a:lnTo>
                    <a:pt x="3088725" y="1154377"/>
                  </a:lnTo>
                  <a:lnTo>
                    <a:pt x="3100296" y="1199003"/>
                  </a:lnTo>
                  <a:lnTo>
                    <a:pt x="3110582" y="1244131"/>
                  </a:lnTo>
                  <a:lnTo>
                    <a:pt x="3119564" y="1289743"/>
                  </a:lnTo>
                  <a:lnTo>
                    <a:pt x="3127220" y="1335815"/>
                  </a:lnTo>
                  <a:lnTo>
                    <a:pt x="3133530" y="1382329"/>
                  </a:lnTo>
                  <a:lnTo>
                    <a:pt x="3138474" y="1429264"/>
                  </a:lnTo>
                  <a:lnTo>
                    <a:pt x="3142030" y="1476599"/>
                  </a:lnTo>
                  <a:lnTo>
                    <a:pt x="3144180" y="1524313"/>
                  </a:lnTo>
                  <a:lnTo>
                    <a:pt x="3144901" y="1572387"/>
                  </a:lnTo>
                  <a:lnTo>
                    <a:pt x="3144180" y="1620460"/>
                  </a:lnTo>
                  <a:lnTo>
                    <a:pt x="3142030" y="1668174"/>
                  </a:lnTo>
                  <a:lnTo>
                    <a:pt x="3138474" y="1715509"/>
                  </a:lnTo>
                  <a:lnTo>
                    <a:pt x="3133530" y="1762444"/>
                  </a:lnTo>
                  <a:lnTo>
                    <a:pt x="3127220" y="1808958"/>
                  </a:lnTo>
                  <a:lnTo>
                    <a:pt x="3119564" y="1855030"/>
                  </a:lnTo>
                  <a:lnTo>
                    <a:pt x="3110582" y="1900642"/>
                  </a:lnTo>
                  <a:lnTo>
                    <a:pt x="3100296" y="1945770"/>
                  </a:lnTo>
                  <a:lnTo>
                    <a:pt x="3088725" y="1990396"/>
                  </a:lnTo>
                  <a:lnTo>
                    <a:pt x="3075891" y="2034499"/>
                  </a:lnTo>
                  <a:lnTo>
                    <a:pt x="3061814" y="2078058"/>
                  </a:lnTo>
                  <a:lnTo>
                    <a:pt x="3046514" y="2121052"/>
                  </a:lnTo>
                  <a:lnTo>
                    <a:pt x="3030013" y="2163461"/>
                  </a:lnTo>
                  <a:lnTo>
                    <a:pt x="3012330" y="2205264"/>
                  </a:lnTo>
                  <a:lnTo>
                    <a:pt x="2993486" y="2246441"/>
                  </a:lnTo>
                  <a:lnTo>
                    <a:pt x="2973502" y="2286971"/>
                  </a:lnTo>
                  <a:lnTo>
                    <a:pt x="2952398" y="2326834"/>
                  </a:lnTo>
                  <a:lnTo>
                    <a:pt x="2930195" y="2366009"/>
                  </a:lnTo>
                  <a:lnTo>
                    <a:pt x="2906914" y="2404476"/>
                  </a:lnTo>
                  <a:lnTo>
                    <a:pt x="2882574" y="2442214"/>
                  </a:lnTo>
                  <a:lnTo>
                    <a:pt x="2857198" y="2479202"/>
                  </a:lnTo>
                  <a:lnTo>
                    <a:pt x="2830804" y="2515420"/>
                  </a:lnTo>
                  <a:lnTo>
                    <a:pt x="2803414" y="2550848"/>
                  </a:lnTo>
                  <a:lnTo>
                    <a:pt x="2775049" y="2585464"/>
                  </a:lnTo>
                  <a:lnTo>
                    <a:pt x="2745728" y="2619248"/>
                  </a:lnTo>
                  <a:lnTo>
                    <a:pt x="2715473" y="2652181"/>
                  </a:lnTo>
                  <a:lnTo>
                    <a:pt x="2684303" y="2684240"/>
                  </a:lnTo>
                  <a:lnTo>
                    <a:pt x="2652240" y="2715406"/>
                  </a:lnTo>
                  <a:lnTo>
                    <a:pt x="2619305" y="2745657"/>
                  </a:lnTo>
                  <a:lnTo>
                    <a:pt x="2585517" y="2774975"/>
                  </a:lnTo>
                  <a:lnTo>
                    <a:pt x="2550897" y="2803337"/>
                  </a:lnTo>
                  <a:lnTo>
                    <a:pt x="2515466" y="2830723"/>
                  </a:lnTo>
                  <a:lnTo>
                    <a:pt x="2479245" y="2857113"/>
                  </a:lnTo>
                  <a:lnTo>
                    <a:pt x="2442253" y="2882487"/>
                  </a:lnTo>
                  <a:lnTo>
                    <a:pt x="2404512" y="2906823"/>
                  </a:lnTo>
                  <a:lnTo>
                    <a:pt x="2366042" y="2930101"/>
                  </a:lnTo>
                  <a:lnTo>
                    <a:pt x="2326864" y="2952301"/>
                  </a:lnTo>
                  <a:lnTo>
                    <a:pt x="2286998" y="2973402"/>
                  </a:lnTo>
                  <a:lnTo>
                    <a:pt x="2246465" y="2993383"/>
                  </a:lnTo>
                  <a:lnTo>
                    <a:pt x="2205285" y="3012224"/>
                  </a:lnTo>
                  <a:lnTo>
                    <a:pt x="2163479" y="3029904"/>
                  </a:lnTo>
                  <a:lnTo>
                    <a:pt x="2121068" y="3046403"/>
                  </a:lnTo>
                  <a:lnTo>
                    <a:pt x="2078071" y="3061701"/>
                  </a:lnTo>
                  <a:lnTo>
                    <a:pt x="2034510" y="3075776"/>
                  </a:lnTo>
                  <a:lnTo>
                    <a:pt x="1990406" y="3088608"/>
                  </a:lnTo>
                  <a:lnTo>
                    <a:pt x="1945778" y="3100176"/>
                  </a:lnTo>
                  <a:lnTo>
                    <a:pt x="1900647" y="3110461"/>
                  </a:lnTo>
                  <a:lnTo>
                    <a:pt x="1855035" y="3119441"/>
                  </a:lnTo>
                  <a:lnTo>
                    <a:pt x="1808961" y="3127096"/>
                  </a:lnTo>
                  <a:lnTo>
                    <a:pt x="1762446" y="3133405"/>
                  </a:lnTo>
                  <a:lnTo>
                    <a:pt x="1715510" y="3138348"/>
                  </a:lnTo>
                  <a:lnTo>
                    <a:pt x="1668175" y="3141904"/>
                  </a:lnTo>
                  <a:lnTo>
                    <a:pt x="1620460" y="3144053"/>
                  </a:lnTo>
                  <a:lnTo>
                    <a:pt x="1572386" y="3144774"/>
                  </a:lnTo>
                  <a:lnTo>
                    <a:pt x="1524313" y="3144053"/>
                  </a:lnTo>
                  <a:lnTo>
                    <a:pt x="1476599" y="3141904"/>
                  </a:lnTo>
                  <a:lnTo>
                    <a:pt x="1429264" y="3138348"/>
                  </a:lnTo>
                  <a:lnTo>
                    <a:pt x="1382329" y="3133405"/>
                  </a:lnTo>
                  <a:lnTo>
                    <a:pt x="1335815" y="3127096"/>
                  </a:lnTo>
                  <a:lnTo>
                    <a:pt x="1289743" y="3119441"/>
                  </a:lnTo>
                  <a:lnTo>
                    <a:pt x="1244131" y="3110461"/>
                  </a:lnTo>
                  <a:lnTo>
                    <a:pt x="1199003" y="3100176"/>
                  </a:lnTo>
                  <a:lnTo>
                    <a:pt x="1154377" y="3088608"/>
                  </a:lnTo>
                  <a:lnTo>
                    <a:pt x="1110274" y="3075776"/>
                  </a:lnTo>
                  <a:lnTo>
                    <a:pt x="1066715" y="3061701"/>
                  </a:lnTo>
                  <a:lnTo>
                    <a:pt x="1023721" y="3046403"/>
                  </a:lnTo>
                  <a:lnTo>
                    <a:pt x="981312" y="3029904"/>
                  </a:lnTo>
                  <a:lnTo>
                    <a:pt x="939509" y="3012224"/>
                  </a:lnTo>
                  <a:lnTo>
                    <a:pt x="898332" y="2993383"/>
                  </a:lnTo>
                  <a:lnTo>
                    <a:pt x="857802" y="2973402"/>
                  </a:lnTo>
                  <a:lnTo>
                    <a:pt x="817939" y="2952301"/>
                  </a:lnTo>
                  <a:lnTo>
                    <a:pt x="778764" y="2930101"/>
                  </a:lnTo>
                  <a:lnTo>
                    <a:pt x="740297" y="2906823"/>
                  </a:lnTo>
                  <a:lnTo>
                    <a:pt x="702559" y="2882487"/>
                  </a:lnTo>
                  <a:lnTo>
                    <a:pt x="665571" y="2857113"/>
                  </a:lnTo>
                  <a:lnTo>
                    <a:pt x="629353" y="2830723"/>
                  </a:lnTo>
                  <a:lnTo>
                    <a:pt x="593925" y="2803337"/>
                  </a:lnTo>
                  <a:lnTo>
                    <a:pt x="559309" y="2774975"/>
                  </a:lnTo>
                  <a:lnTo>
                    <a:pt x="525525" y="2745657"/>
                  </a:lnTo>
                  <a:lnTo>
                    <a:pt x="492592" y="2715406"/>
                  </a:lnTo>
                  <a:lnTo>
                    <a:pt x="460533" y="2684240"/>
                  </a:lnTo>
                  <a:lnTo>
                    <a:pt x="429367" y="2652181"/>
                  </a:lnTo>
                  <a:lnTo>
                    <a:pt x="399116" y="2619248"/>
                  </a:lnTo>
                  <a:lnTo>
                    <a:pt x="369798" y="2585464"/>
                  </a:lnTo>
                  <a:lnTo>
                    <a:pt x="341436" y="2550848"/>
                  </a:lnTo>
                  <a:lnTo>
                    <a:pt x="314050" y="2515420"/>
                  </a:lnTo>
                  <a:lnTo>
                    <a:pt x="287660" y="2479202"/>
                  </a:lnTo>
                  <a:lnTo>
                    <a:pt x="262286" y="2442214"/>
                  </a:lnTo>
                  <a:lnTo>
                    <a:pt x="237950" y="2404476"/>
                  </a:lnTo>
                  <a:lnTo>
                    <a:pt x="214672" y="2366010"/>
                  </a:lnTo>
                  <a:lnTo>
                    <a:pt x="192472" y="2326834"/>
                  </a:lnTo>
                  <a:lnTo>
                    <a:pt x="171371" y="2286971"/>
                  </a:lnTo>
                  <a:lnTo>
                    <a:pt x="151390" y="2246441"/>
                  </a:lnTo>
                  <a:lnTo>
                    <a:pt x="132549" y="2205264"/>
                  </a:lnTo>
                  <a:lnTo>
                    <a:pt x="114869" y="2163461"/>
                  </a:lnTo>
                  <a:lnTo>
                    <a:pt x="98370" y="2121052"/>
                  </a:lnTo>
                  <a:lnTo>
                    <a:pt x="83072" y="2078058"/>
                  </a:lnTo>
                  <a:lnTo>
                    <a:pt x="68997" y="2034499"/>
                  </a:lnTo>
                  <a:lnTo>
                    <a:pt x="56165" y="1990396"/>
                  </a:lnTo>
                  <a:lnTo>
                    <a:pt x="44597" y="1945770"/>
                  </a:lnTo>
                  <a:lnTo>
                    <a:pt x="34312" y="1900642"/>
                  </a:lnTo>
                  <a:lnTo>
                    <a:pt x="25332" y="1855030"/>
                  </a:lnTo>
                  <a:lnTo>
                    <a:pt x="17677" y="1808958"/>
                  </a:lnTo>
                  <a:lnTo>
                    <a:pt x="11368" y="1762444"/>
                  </a:lnTo>
                  <a:lnTo>
                    <a:pt x="6425" y="1715509"/>
                  </a:lnTo>
                  <a:lnTo>
                    <a:pt x="2869" y="1668174"/>
                  </a:lnTo>
                  <a:lnTo>
                    <a:pt x="720" y="1620460"/>
                  </a:lnTo>
                  <a:lnTo>
                    <a:pt x="0" y="1572387"/>
                  </a:lnTo>
                  <a:close/>
                </a:path>
              </a:pathLst>
            </a:custGeom>
            <a:ln w="2413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32012" y="1901824"/>
              <a:ext cx="2497962" cy="24992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32012" y="1901824"/>
              <a:ext cx="2498090" cy="2499360"/>
            </a:xfrm>
            <a:custGeom>
              <a:avLst/>
              <a:gdLst/>
              <a:ahLst/>
              <a:cxnLst/>
              <a:rect l="l" t="t" r="r" b="b"/>
              <a:pathLst>
                <a:path w="2498090" h="2499360">
                  <a:moveTo>
                    <a:pt x="0" y="1249679"/>
                  </a:moveTo>
                  <a:lnTo>
                    <a:pt x="901" y="1201749"/>
                  </a:lnTo>
                  <a:lnTo>
                    <a:pt x="3585" y="1154274"/>
                  </a:lnTo>
                  <a:lnTo>
                    <a:pt x="8019" y="1107288"/>
                  </a:lnTo>
                  <a:lnTo>
                    <a:pt x="14171" y="1060823"/>
                  </a:lnTo>
                  <a:lnTo>
                    <a:pt x="22007" y="1014911"/>
                  </a:lnTo>
                  <a:lnTo>
                    <a:pt x="31497" y="969584"/>
                  </a:lnTo>
                  <a:lnTo>
                    <a:pt x="42607" y="924875"/>
                  </a:lnTo>
                  <a:lnTo>
                    <a:pt x="55305" y="880817"/>
                  </a:lnTo>
                  <a:lnTo>
                    <a:pt x="69558" y="837441"/>
                  </a:lnTo>
                  <a:lnTo>
                    <a:pt x="85336" y="794780"/>
                  </a:lnTo>
                  <a:lnTo>
                    <a:pt x="102604" y="752867"/>
                  </a:lnTo>
                  <a:lnTo>
                    <a:pt x="121331" y="711733"/>
                  </a:lnTo>
                  <a:lnTo>
                    <a:pt x="141484" y="671412"/>
                  </a:lnTo>
                  <a:lnTo>
                    <a:pt x="163032" y="631935"/>
                  </a:lnTo>
                  <a:lnTo>
                    <a:pt x="185941" y="593335"/>
                  </a:lnTo>
                  <a:lnTo>
                    <a:pt x="210179" y="555644"/>
                  </a:lnTo>
                  <a:lnTo>
                    <a:pt x="235714" y="518895"/>
                  </a:lnTo>
                  <a:lnTo>
                    <a:pt x="262515" y="483120"/>
                  </a:lnTo>
                  <a:lnTo>
                    <a:pt x="290547" y="448351"/>
                  </a:lnTo>
                  <a:lnTo>
                    <a:pt x="319779" y="414622"/>
                  </a:lnTo>
                  <a:lnTo>
                    <a:pt x="350179" y="381963"/>
                  </a:lnTo>
                  <a:lnTo>
                    <a:pt x="381715" y="350408"/>
                  </a:lnTo>
                  <a:lnTo>
                    <a:pt x="414353" y="319988"/>
                  </a:lnTo>
                  <a:lnTo>
                    <a:pt x="448062" y="290737"/>
                  </a:lnTo>
                  <a:lnTo>
                    <a:pt x="482809" y="262687"/>
                  </a:lnTo>
                  <a:lnTo>
                    <a:pt x="518561" y="235870"/>
                  </a:lnTo>
                  <a:lnTo>
                    <a:pt x="555288" y="210318"/>
                  </a:lnTo>
                  <a:lnTo>
                    <a:pt x="592956" y="186064"/>
                  </a:lnTo>
                  <a:lnTo>
                    <a:pt x="631532" y="163140"/>
                  </a:lnTo>
                  <a:lnTo>
                    <a:pt x="670985" y="141578"/>
                  </a:lnTo>
                  <a:lnTo>
                    <a:pt x="711282" y="121411"/>
                  </a:lnTo>
                  <a:lnTo>
                    <a:pt x="752391" y="102672"/>
                  </a:lnTo>
                  <a:lnTo>
                    <a:pt x="794279" y="85393"/>
                  </a:lnTo>
                  <a:lnTo>
                    <a:pt x="836915" y="69605"/>
                  </a:lnTo>
                  <a:lnTo>
                    <a:pt x="880265" y="55342"/>
                  </a:lnTo>
                  <a:lnTo>
                    <a:pt x="924298" y="42635"/>
                  </a:lnTo>
                  <a:lnTo>
                    <a:pt x="968981" y="31518"/>
                  </a:lnTo>
                  <a:lnTo>
                    <a:pt x="1014281" y="22022"/>
                  </a:lnTo>
                  <a:lnTo>
                    <a:pt x="1060167" y="14180"/>
                  </a:lnTo>
                  <a:lnTo>
                    <a:pt x="1106606" y="8025"/>
                  </a:lnTo>
                  <a:lnTo>
                    <a:pt x="1153566" y="3588"/>
                  </a:lnTo>
                  <a:lnTo>
                    <a:pt x="1201014" y="902"/>
                  </a:lnTo>
                  <a:lnTo>
                    <a:pt x="1248917" y="0"/>
                  </a:lnTo>
                  <a:lnTo>
                    <a:pt x="1296830" y="902"/>
                  </a:lnTo>
                  <a:lnTo>
                    <a:pt x="1344286" y="3588"/>
                  </a:lnTo>
                  <a:lnTo>
                    <a:pt x="1391254" y="8025"/>
                  </a:lnTo>
                  <a:lnTo>
                    <a:pt x="1437700" y="14180"/>
                  </a:lnTo>
                  <a:lnTo>
                    <a:pt x="1483593" y="22022"/>
                  </a:lnTo>
                  <a:lnTo>
                    <a:pt x="1528900" y="31518"/>
                  </a:lnTo>
                  <a:lnTo>
                    <a:pt x="1573590" y="42635"/>
                  </a:lnTo>
                  <a:lnTo>
                    <a:pt x="1617628" y="55342"/>
                  </a:lnTo>
                  <a:lnTo>
                    <a:pt x="1660984" y="69605"/>
                  </a:lnTo>
                  <a:lnTo>
                    <a:pt x="1703625" y="85393"/>
                  </a:lnTo>
                  <a:lnTo>
                    <a:pt x="1745519" y="102672"/>
                  </a:lnTo>
                  <a:lnTo>
                    <a:pt x="1786632" y="121411"/>
                  </a:lnTo>
                  <a:lnTo>
                    <a:pt x="1826934" y="141578"/>
                  </a:lnTo>
                  <a:lnTo>
                    <a:pt x="1866391" y="163140"/>
                  </a:lnTo>
                  <a:lnTo>
                    <a:pt x="1904971" y="186064"/>
                  </a:lnTo>
                  <a:lnTo>
                    <a:pt x="1942643" y="210318"/>
                  </a:lnTo>
                  <a:lnTo>
                    <a:pt x="1979372" y="235870"/>
                  </a:lnTo>
                  <a:lnTo>
                    <a:pt x="2015128" y="262687"/>
                  </a:lnTo>
                  <a:lnTo>
                    <a:pt x="2049878" y="290737"/>
                  </a:lnTo>
                  <a:lnTo>
                    <a:pt x="2083590" y="319988"/>
                  </a:lnTo>
                  <a:lnTo>
                    <a:pt x="2116230" y="350408"/>
                  </a:lnTo>
                  <a:lnTo>
                    <a:pt x="2147768" y="381963"/>
                  </a:lnTo>
                  <a:lnTo>
                    <a:pt x="2178170" y="414622"/>
                  </a:lnTo>
                  <a:lnTo>
                    <a:pt x="2207404" y="448351"/>
                  </a:lnTo>
                  <a:lnTo>
                    <a:pt x="2235438" y="483120"/>
                  </a:lnTo>
                  <a:lnTo>
                    <a:pt x="2262240" y="518895"/>
                  </a:lnTo>
                  <a:lnTo>
                    <a:pt x="2287776" y="555644"/>
                  </a:lnTo>
                  <a:lnTo>
                    <a:pt x="2312016" y="593335"/>
                  </a:lnTo>
                  <a:lnTo>
                    <a:pt x="2334926" y="631935"/>
                  </a:lnTo>
                  <a:lnTo>
                    <a:pt x="2356474" y="671412"/>
                  </a:lnTo>
                  <a:lnTo>
                    <a:pt x="2376629" y="711733"/>
                  </a:lnTo>
                  <a:lnTo>
                    <a:pt x="2395356" y="752867"/>
                  </a:lnTo>
                  <a:lnTo>
                    <a:pt x="2412625" y="794780"/>
                  </a:lnTo>
                  <a:lnTo>
                    <a:pt x="2428402" y="837441"/>
                  </a:lnTo>
                  <a:lnTo>
                    <a:pt x="2442657" y="880817"/>
                  </a:lnTo>
                  <a:lnTo>
                    <a:pt x="2455355" y="924875"/>
                  </a:lnTo>
                  <a:lnTo>
                    <a:pt x="2466465" y="969584"/>
                  </a:lnTo>
                  <a:lnTo>
                    <a:pt x="2475954" y="1014911"/>
                  </a:lnTo>
                  <a:lnTo>
                    <a:pt x="2483791" y="1060823"/>
                  </a:lnTo>
                  <a:lnTo>
                    <a:pt x="2489943" y="1107288"/>
                  </a:lnTo>
                  <a:lnTo>
                    <a:pt x="2494377" y="1154274"/>
                  </a:lnTo>
                  <a:lnTo>
                    <a:pt x="2497061" y="1201749"/>
                  </a:lnTo>
                  <a:lnTo>
                    <a:pt x="2497962" y="1249679"/>
                  </a:lnTo>
                  <a:lnTo>
                    <a:pt x="2497061" y="1297610"/>
                  </a:lnTo>
                  <a:lnTo>
                    <a:pt x="2494377" y="1345084"/>
                  </a:lnTo>
                  <a:lnTo>
                    <a:pt x="2489943" y="1392069"/>
                  </a:lnTo>
                  <a:lnTo>
                    <a:pt x="2483791" y="1438533"/>
                  </a:lnTo>
                  <a:lnTo>
                    <a:pt x="2475954" y="1484443"/>
                  </a:lnTo>
                  <a:lnTo>
                    <a:pt x="2466465" y="1529768"/>
                  </a:lnTo>
                  <a:lnTo>
                    <a:pt x="2455355" y="1574475"/>
                  </a:lnTo>
                  <a:lnTo>
                    <a:pt x="2442657" y="1618531"/>
                  </a:lnTo>
                  <a:lnTo>
                    <a:pt x="2428402" y="1661904"/>
                  </a:lnTo>
                  <a:lnTo>
                    <a:pt x="2412625" y="1704561"/>
                  </a:lnTo>
                  <a:lnTo>
                    <a:pt x="2395356" y="1746471"/>
                  </a:lnTo>
                  <a:lnTo>
                    <a:pt x="2376629" y="1787601"/>
                  </a:lnTo>
                  <a:lnTo>
                    <a:pt x="2356474" y="1827919"/>
                  </a:lnTo>
                  <a:lnTo>
                    <a:pt x="2334926" y="1867392"/>
                  </a:lnTo>
                  <a:lnTo>
                    <a:pt x="2312016" y="1905988"/>
                  </a:lnTo>
                  <a:lnTo>
                    <a:pt x="2287776" y="1943675"/>
                  </a:lnTo>
                  <a:lnTo>
                    <a:pt x="2262240" y="1980420"/>
                  </a:lnTo>
                  <a:lnTo>
                    <a:pt x="2235438" y="2016191"/>
                  </a:lnTo>
                  <a:lnTo>
                    <a:pt x="2207404" y="2050955"/>
                  </a:lnTo>
                  <a:lnTo>
                    <a:pt x="2178170" y="2084681"/>
                  </a:lnTo>
                  <a:lnTo>
                    <a:pt x="2147768" y="2117335"/>
                  </a:lnTo>
                  <a:lnTo>
                    <a:pt x="2116230" y="2148886"/>
                  </a:lnTo>
                  <a:lnTo>
                    <a:pt x="2083590" y="2179301"/>
                  </a:lnTo>
                  <a:lnTo>
                    <a:pt x="2049878" y="2208547"/>
                  </a:lnTo>
                  <a:lnTo>
                    <a:pt x="2015128" y="2236593"/>
                  </a:lnTo>
                  <a:lnTo>
                    <a:pt x="1979372" y="2263406"/>
                  </a:lnTo>
                  <a:lnTo>
                    <a:pt x="1942643" y="2288954"/>
                  </a:lnTo>
                  <a:lnTo>
                    <a:pt x="1904971" y="2313204"/>
                  </a:lnTo>
                  <a:lnTo>
                    <a:pt x="1866391" y="2336124"/>
                  </a:lnTo>
                  <a:lnTo>
                    <a:pt x="1826934" y="2357682"/>
                  </a:lnTo>
                  <a:lnTo>
                    <a:pt x="1786632" y="2377845"/>
                  </a:lnTo>
                  <a:lnTo>
                    <a:pt x="1745519" y="2396581"/>
                  </a:lnTo>
                  <a:lnTo>
                    <a:pt x="1703625" y="2413857"/>
                  </a:lnTo>
                  <a:lnTo>
                    <a:pt x="1660984" y="2429641"/>
                  </a:lnTo>
                  <a:lnTo>
                    <a:pt x="1617628" y="2443902"/>
                  </a:lnTo>
                  <a:lnTo>
                    <a:pt x="1573590" y="2456606"/>
                  </a:lnTo>
                  <a:lnTo>
                    <a:pt x="1528900" y="2467721"/>
                  </a:lnTo>
                  <a:lnTo>
                    <a:pt x="1483593" y="2477215"/>
                  </a:lnTo>
                  <a:lnTo>
                    <a:pt x="1437700" y="2485055"/>
                  </a:lnTo>
                  <a:lnTo>
                    <a:pt x="1391254" y="2491209"/>
                  </a:lnTo>
                  <a:lnTo>
                    <a:pt x="1344286" y="2495645"/>
                  </a:lnTo>
                  <a:lnTo>
                    <a:pt x="1296830" y="2498330"/>
                  </a:lnTo>
                  <a:lnTo>
                    <a:pt x="1248917" y="2499233"/>
                  </a:lnTo>
                  <a:lnTo>
                    <a:pt x="1201014" y="2498330"/>
                  </a:lnTo>
                  <a:lnTo>
                    <a:pt x="1153566" y="2495645"/>
                  </a:lnTo>
                  <a:lnTo>
                    <a:pt x="1106606" y="2491209"/>
                  </a:lnTo>
                  <a:lnTo>
                    <a:pt x="1060167" y="2485055"/>
                  </a:lnTo>
                  <a:lnTo>
                    <a:pt x="1014281" y="2477215"/>
                  </a:lnTo>
                  <a:lnTo>
                    <a:pt x="968981" y="2467721"/>
                  </a:lnTo>
                  <a:lnTo>
                    <a:pt x="924298" y="2456606"/>
                  </a:lnTo>
                  <a:lnTo>
                    <a:pt x="880265" y="2443902"/>
                  </a:lnTo>
                  <a:lnTo>
                    <a:pt x="836915" y="2429641"/>
                  </a:lnTo>
                  <a:lnTo>
                    <a:pt x="794279" y="2413857"/>
                  </a:lnTo>
                  <a:lnTo>
                    <a:pt x="752391" y="2396581"/>
                  </a:lnTo>
                  <a:lnTo>
                    <a:pt x="711282" y="2377845"/>
                  </a:lnTo>
                  <a:lnTo>
                    <a:pt x="670985" y="2357682"/>
                  </a:lnTo>
                  <a:lnTo>
                    <a:pt x="631532" y="2336124"/>
                  </a:lnTo>
                  <a:lnTo>
                    <a:pt x="592956" y="2313204"/>
                  </a:lnTo>
                  <a:lnTo>
                    <a:pt x="555288" y="2288954"/>
                  </a:lnTo>
                  <a:lnTo>
                    <a:pt x="518561" y="2263406"/>
                  </a:lnTo>
                  <a:lnTo>
                    <a:pt x="482809" y="2236593"/>
                  </a:lnTo>
                  <a:lnTo>
                    <a:pt x="448062" y="2208547"/>
                  </a:lnTo>
                  <a:lnTo>
                    <a:pt x="414353" y="2179301"/>
                  </a:lnTo>
                  <a:lnTo>
                    <a:pt x="381715" y="2148886"/>
                  </a:lnTo>
                  <a:lnTo>
                    <a:pt x="350179" y="2117335"/>
                  </a:lnTo>
                  <a:lnTo>
                    <a:pt x="319779" y="2084681"/>
                  </a:lnTo>
                  <a:lnTo>
                    <a:pt x="290547" y="2050955"/>
                  </a:lnTo>
                  <a:lnTo>
                    <a:pt x="262515" y="2016191"/>
                  </a:lnTo>
                  <a:lnTo>
                    <a:pt x="235714" y="1980420"/>
                  </a:lnTo>
                  <a:lnTo>
                    <a:pt x="210179" y="1943675"/>
                  </a:lnTo>
                  <a:lnTo>
                    <a:pt x="185941" y="1905988"/>
                  </a:lnTo>
                  <a:lnTo>
                    <a:pt x="163032" y="1867392"/>
                  </a:lnTo>
                  <a:lnTo>
                    <a:pt x="141484" y="1827919"/>
                  </a:lnTo>
                  <a:lnTo>
                    <a:pt x="121331" y="1787601"/>
                  </a:lnTo>
                  <a:lnTo>
                    <a:pt x="102604" y="1746471"/>
                  </a:lnTo>
                  <a:lnTo>
                    <a:pt x="85336" y="1704561"/>
                  </a:lnTo>
                  <a:lnTo>
                    <a:pt x="69558" y="1661904"/>
                  </a:lnTo>
                  <a:lnTo>
                    <a:pt x="55305" y="1618531"/>
                  </a:lnTo>
                  <a:lnTo>
                    <a:pt x="42607" y="1574475"/>
                  </a:lnTo>
                  <a:lnTo>
                    <a:pt x="31497" y="1529768"/>
                  </a:lnTo>
                  <a:lnTo>
                    <a:pt x="22007" y="1484443"/>
                  </a:lnTo>
                  <a:lnTo>
                    <a:pt x="14171" y="1438533"/>
                  </a:lnTo>
                  <a:lnTo>
                    <a:pt x="8019" y="1392069"/>
                  </a:lnTo>
                  <a:lnTo>
                    <a:pt x="3585" y="1345084"/>
                  </a:lnTo>
                  <a:lnTo>
                    <a:pt x="901" y="1297610"/>
                  </a:lnTo>
                  <a:lnTo>
                    <a:pt x="0" y="1249679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39725"/>
          </a:xfrm>
          <a:custGeom>
            <a:avLst/>
            <a:gdLst/>
            <a:ahLst/>
            <a:cxnLst/>
            <a:rect l="l" t="t" r="r" b="b"/>
            <a:pathLst>
              <a:path w="12192000" h="339725">
                <a:moveTo>
                  <a:pt x="2098675" y="339725"/>
                </a:moveTo>
                <a:lnTo>
                  <a:pt x="1768475" y="0"/>
                </a:lnTo>
                <a:lnTo>
                  <a:pt x="0" y="0"/>
                </a:lnTo>
                <a:lnTo>
                  <a:pt x="0" y="339725"/>
                </a:lnTo>
                <a:lnTo>
                  <a:pt x="2098675" y="339725"/>
                </a:lnTo>
                <a:close/>
              </a:path>
              <a:path w="12192000" h="339725">
                <a:moveTo>
                  <a:pt x="12192000" y="0"/>
                </a:moveTo>
                <a:lnTo>
                  <a:pt x="1812925" y="0"/>
                </a:lnTo>
                <a:lnTo>
                  <a:pt x="2141601" y="339725"/>
                </a:lnTo>
                <a:lnTo>
                  <a:pt x="12192000" y="339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621506" y="555625"/>
            <a:ext cx="317500" cy="4140200"/>
            <a:chOff x="621506" y="555625"/>
            <a:chExt cx="317500" cy="4140200"/>
          </a:xfrm>
        </p:grpSpPr>
        <p:sp>
          <p:nvSpPr>
            <p:cNvPr id="4" name="object 4"/>
            <p:cNvSpPr/>
            <p:nvPr/>
          </p:nvSpPr>
          <p:spPr>
            <a:xfrm>
              <a:off x="754862" y="555625"/>
              <a:ext cx="0" cy="4140200"/>
            </a:xfrm>
            <a:custGeom>
              <a:avLst/>
              <a:gdLst/>
              <a:ahLst/>
              <a:cxnLst/>
              <a:rect l="l" t="t" r="r" b="b"/>
              <a:pathLst>
                <a:path h="4140200">
                  <a:moveTo>
                    <a:pt x="0" y="0"/>
                  </a:moveTo>
                  <a:lnTo>
                    <a:pt x="0" y="4139946"/>
                  </a:lnTo>
                </a:path>
              </a:pathLst>
            </a:custGeom>
            <a:ln w="14287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52462" y="890524"/>
              <a:ext cx="204787" cy="1953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652462" y="890524"/>
              <a:ext cx="205104" cy="195580"/>
            </a:xfrm>
            <a:custGeom>
              <a:avLst/>
              <a:gdLst/>
              <a:ahLst/>
              <a:cxnLst/>
              <a:rect l="l" t="t" r="r" b="b"/>
              <a:pathLst>
                <a:path w="205105" h="195580">
                  <a:moveTo>
                    <a:pt x="0" y="97662"/>
                  </a:moveTo>
                  <a:lnTo>
                    <a:pt x="8047" y="59632"/>
                  </a:lnTo>
                  <a:lnTo>
                    <a:pt x="29992" y="28590"/>
                  </a:lnTo>
                  <a:lnTo>
                    <a:pt x="62541" y="7669"/>
                  </a:lnTo>
                  <a:lnTo>
                    <a:pt x="102400" y="0"/>
                  </a:lnTo>
                  <a:lnTo>
                    <a:pt x="142251" y="7669"/>
                  </a:lnTo>
                  <a:lnTo>
                    <a:pt x="174796" y="28590"/>
                  </a:lnTo>
                  <a:lnTo>
                    <a:pt x="196740" y="59632"/>
                  </a:lnTo>
                  <a:lnTo>
                    <a:pt x="204787" y="97662"/>
                  </a:lnTo>
                  <a:lnTo>
                    <a:pt x="196740" y="135639"/>
                  </a:lnTo>
                  <a:lnTo>
                    <a:pt x="174796" y="166687"/>
                  </a:lnTo>
                  <a:lnTo>
                    <a:pt x="142251" y="187638"/>
                  </a:lnTo>
                  <a:lnTo>
                    <a:pt x="102400" y="195325"/>
                  </a:lnTo>
                  <a:lnTo>
                    <a:pt x="62541" y="187638"/>
                  </a:lnTo>
                  <a:lnTo>
                    <a:pt x="29992" y="166687"/>
                  </a:lnTo>
                  <a:lnTo>
                    <a:pt x="8047" y="135639"/>
                  </a:lnTo>
                  <a:lnTo>
                    <a:pt x="0" y="97662"/>
                  </a:lnTo>
                  <a:close/>
                </a:path>
              </a:pathLst>
            </a:custGeom>
            <a:ln w="61912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59104" y="1608963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5">
                  <a:moveTo>
                    <a:pt x="0" y="0"/>
                  </a:moveTo>
                  <a:lnTo>
                    <a:pt x="179387" y="0"/>
                  </a:lnTo>
                </a:path>
              </a:pathLst>
            </a:custGeom>
            <a:ln w="15875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7044" y="358866"/>
            <a:ext cx="7630795" cy="1810111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4000" spc="-5" dirty="0">
                <a:solidFill>
                  <a:srgbClr val="221F1F"/>
                </a:solidFill>
              </a:rPr>
              <a:t>Bağımlılık</a:t>
            </a:r>
            <a:endParaRPr sz="4000" dirty="0"/>
          </a:p>
          <a:p>
            <a:pPr marL="49530" marR="5080">
              <a:lnSpc>
                <a:spcPct val="100000"/>
              </a:lnSpc>
              <a:spcBef>
                <a:spcPts val="930"/>
              </a:spcBef>
            </a:pPr>
            <a:r>
              <a:rPr sz="2800" spc="-5" dirty="0">
                <a:solidFill>
                  <a:srgbClr val="585858"/>
                </a:solidFill>
              </a:rPr>
              <a:t>Bağımlılık </a:t>
            </a:r>
            <a:r>
              <a:rPr sz="2800" b="0" spc="-5" dirty="0">
                <a:solidFill>
                  <a:srgbClr val="585858"/>
                </a:solidFill>
                <a:latin typeface="Carlito"/>
                <a:cs typeface="Carlito"/>
              </a:rPr>
              <a:t>kişinin </a:t>
            </a:r>
            <a:r>
              <a:rPr sz="2800" b="0" spc="-10" dirty="0">
                <a:solidFill>
                  <a:srgbClr val="585858"/>
                </a:solidFill>
                <a:latin typeface="Carlito"/>
                <a:cs typeface="Carlito"/>
              </a:rPr>
              <a:t>kullandığı bir nesne </a:t>
            </a:r>
            <a:r>
              <a:rPr sz="2800" b="0" spc="-30" dirty="0">
                <a:solidFill>
                  <a:srgbClr val="585858"/>
                </a:solidFill>
                <a:latin typeface="Carlito"/>
                <a:cs typeface="Carlito"/>
              </a:rPr>
              <a:t>veya </a:t>
            </a:r>
            <a:r>
              <a:rPr sz="2800" b="0" spc="-15" dirty="0">
                <a:solidFill>
                  <a:srgbClr val="585858"/>
                </a:solidFill>
                <a:latin typeface="Carlito"/>
                <a:cs typeface="Carlito"/>
              </a:rPr>
              <a:t>yaptığı </a:t>
            </a:r>
            <a:r>
              <a:rPr sz="2800" b="0" spc="-10" dirty="0">
                <a:solidFill>
                  <a:srgbClr val="585858"/>
                </a:solidFill>
                <a:latin typeface="Carlito"/>
                <a:cs typeface="Carlito"/>
              </a:rPr>
              <a:t>bir  eylem</a:t>
            </a:r>
            <a:r>
              <a:rPr sz="2800" b="0" spc="-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b="0" spc="-15" dirty="0">
                <a:solidFill>
                  <a:srgbClr val="585858"/>
                </a:solidFill>
                <a:latin typeface="Carlito"/>
                <a:cs typeface="Carlito"/>
              </a:rPr>
              <a:t>üzerinde;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6877" y="3292221"/>
            <a:ext cx="525970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705" indent="-294640">
              <a:lnSpc>
                <a:spcPct val="100000"/>
              </a:lnSpc>
              <a:spcBef>
                <a:spcPts val="105"/>
              </a:spcBef>
              <a:buChar char="•"/>
              <a:tabLst>
                <a:tab pos="307340" algn="l"/>
              </a:tabLst>
            </a:pPr>
            <a:r>
              <a:rPr sz="3200" spc="-15" dirty="0">
                <a:solidFill>
                  <a:srgbClr val="585858"/>
                </a:solidFill>
                <a:latin typeface="Carlito"/>
                <a:cs typeface="Carlito"/>
              </a:rPr>
              <a:t>Kontrolünü kaybetmesi</a:t>
            </a:r>
            <a:r>
              <a:rPr sz="320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585858"/>
                </a:solidFill>
                <a:latin typeface="Carlito"/>
                <a:cs typeface="Carlito"/>
              </a:rPr>
              <a:t>ve</a:t>
            </a:r>
            <a:endParaRPr sz="32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307340" algn="l"/>
              </a:tabLst>
            </a:pPr>
            <a:r>
              <a:rPr sz="3200" dirty="0">
                <a:solidFill>
                  <a:srgbClr val="585858"/>
                </a:solidFill>
                <a:latin typeface="Carlito"/>
                <a:cs typeface="Carlito"/>
              </a:rPr>
              <a:t>Onsuz </a:t>
            </a: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bir </a:t>
            </a:r>
            <a:r>
              <a:rPr sz="3200" spc="-10" dirty="0">
                <a:solidFill>
                  <a:srgbClr val="585858"/>
                </a:solidFill>
                <a:latin typeface="Carlito"/>
                <a:cs typeface="Carlito"/>
              </a:rPr>
              <a:t>yaşam </a:t>
            </a:r>
            <a:r>
              <a:rPr sz="3200" spc="-15" dirty="0">
                <a:solidFill>
                  <a:srgbClr val="585858"/>
                </a:solidFill>
                <a:latin typeface="Carlito"/>
                <a:cs typeface="Carlito"/>
              </a:rPr>
              <a:t>sürememeye  </a:t>
            </a:r>
            <a:r>
              <a:rPr sz="3200" spc="-30" dirty="0">
                <a:solidFill>
                  <a:srgbClr val="585858"/>
                </a:solidFill>
                <a:latin typeface="Carlito"/>
                <a:cs typeface="Carlito"/>
              </a:rPr>
              <a:t>başlamasıdır.</a:t>
            </a:r>
            <a:endParaRPr sz="3200" dirty="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88555" y="2486405"/>
            <a:ext cx="4262755" cy="4262755"/>
            <a:chOff x="7488555" y="2486405"/>
            <a:chExt cx="4262755" cy="4262755"/>
          </a:xfrm>
        </p:grpSpPr>
        <p:sp>
          <p:nvSpPr>
            <p:cNvPr id="11" name="object 11"/>
            <p:cNvSpPr/>
            <p:nvPr/>
          </p:nvSpPr>
          <p:spPr>
            <a:xfrm>
              <a:off x="7609205" y="2607055"/>
              <a:ext cx="4021454" cy="4021454"/>
            </a:xfrm>
            <a:custGeom>
              <a:avLst/>
              <a:gdLst/>
              <a:ahLst/>
              <a:cxnLst/>
              <a:rect l="l" t="t" r="r" b="b"/>
              <a:pathLst>
                <a:path w="4021454" h="4021454">
                  <a:moveTo>
                    <a:pt x="0" y="2010664"/>
                  </a:moveTo>
                  <a:lnTo>
                    <a:pt x="565" y="1962516"/>
                  </a:lnTo>
                  <a:lnTo>
                    <a:pt x="2252" y="1914646"/>
                  </a:lnTo>
                  <a:lnTo>
                    <a:pt x="5048" y="1867067"/>
                  </a:lnTo>
                  <a:lnTo>
                    <a:pt x="8941" y="1819790"/>
                  </a:lnTo>
                  <a:lnTo>
                    <a:pt x="13917" y="1772829"/>
                  </a:lnTo>
                  <a:lnTo>
                    <a:pt x="19966" y="1726195"/>
                  </a:lnTo>
                  <a:lnTo>
                    <a:pt x="27073" y="1679903"/>
                  </a:lnTo>
                  <a:lnTo>
                    <a:pt x="35226" y="1633963"/>
                  </a:lnTo>
                  <a:lnTo>
                    <a:pt x="44413" y="1588390"/>
                  </a:lnTo>
                  <a:lnTo>
                    <a:pt x="54621" y="1543195"/>
                  </a:lnTo>
                  <a:lnTo>
                    <a:pt x="65837" y="1498391"/>
                  </a:lnTo>
                  <a:lnTo>
                    <a:pt x="78050" y="1453990"/>
                  </a:lnTo>
                  <a:lnTo>
                    <a:pt x="91245" y="1410006"/>
                  </a:lnTo>
                  <a:lnTo>
                    <a:pt x="105411" y="1366451"/>
                  </a:lnTo>
                  <a:lnTo>
                    <a:pt x="120535" y="1323337"/>
                  </a:lnTo>
                  <a:lnTo>
                    <a:pt x="136604" y="1280677"/>
                  </a:lnTo>
                  <a:lnTo>
                    <a:pt x="153607" y="1238484"/>
                  </a:lnTo>
                  <a:lnTo>
                    <a:pt x="171529" y="1196770"/>
                  </a:lnTo>
                  <a:lnTo>
                    <a:pt x="190359" y="1155548"/>
                  </a:lnTo>
                  <a:lnTo>
                    <a:pt x="210084" y="1114830"/>
                  </a:lnTo>
                  <a:lnTo>
                    <a:pt x="230691" y="1074630"/>
                  </a:lnTo>
                  <a:lnTo>
                    <a:pt x="252169" y="1034959"/>
                  </a:lnTo>
                  <a:lnTo>
                    <a:pt x="274503" y="995830"/>
                  </a:lnTo>
                  <a:lnTo>
                    <a:pt x="297682" y="957256"/>
                  </a:lnTo>
                  <a:lnTo>
                    <a:pt x="321693" y="919250"/>
                  </a:lnTo>
                  <a:lnTo>
                    <a:pt x="346523" y="881823"/>
                  </a:lnTo>
                  <a:lnTo>
                    <a:pt x="372160" y="844990"/>
                  </a:lnTo>
                  <a:lnTo>
                    <a:pt x="398592" y="808761"/>
                  </a:lnTo>
                  <a:lnTo>
                    <a:pt x="425804" y="773150"/>
                  </a:lnTo>
                  <a:lnTo>
                    <a:pt x="453786" y="738170"/>
                  </a:lnTo>
                  <a:lnTo>
                    <a:pt x="482524" y="703833"/>
                  </a:lnTo>
                  <a:lnTo>
                    <a:pt x="512006" y="670151"/>
                  </a:lnTo>
                  <a:lnTo>
                    <a:pt x="542220" y="637138"/>
                  </a:lnTo>
                  <a:lnTo>
                    <a:pt x="573151" y="604805"/>
                  </a:lnTo>
                  <a:lnTo>
                    <a:pt x="604789" y="573166"/>
                  </a:lnTo>
                  <a:lnTo>
                    <a:pt x="637120" y="542233"/>
                  </a:lnTo>
                  <a:lnTo>
                    <a:pt x="670132" y="512019"/>
                  </a:lnTo>
                  <a:lnTo>
                    <a:pt x="703812" y="482536"/>
                  </a:lnTo>
                  <a:lnTo>
                    <a:pt x="738147" y="453797"/>
                  </a:lnTo>
                  <a:lnTo>
                    <a:pt x="773126" y="425814"/>
                  </a:lnTo>
                  <a:lnTo>
                    <a:pt x="808734" y="398600"/>
                  </a:lnTo>
                  <a:lnTo>
                    <a:pt x="844961" y="372168"/>
                  </a:lnTo>
                  <a:lnTo>
                    <a:pt x="881793" y="346530"/>
                  </a:lnTo>
                  <a:lnTo>
                    <a:pt x="919217" y="321699"/>
                  </a:lnTo>
                  <a:lnTo>
                    <a:pt x="957221" y="297687"/>
                  </a:lnTo>
                  <a:lnTo>
                    <a:pt x="995792" y="274508"/>
                  </a:lnTo>
                  <a:lnTo>
                    <a:pt x="1034919" y="252173"/>
                  </a:lnTo>
                  <a:lnTo>
                    <a:pt x="1074587" y="230695"/>
                  </a:lnTo>
                  <a:lnTo>
                    <a:pt x="1114785" y="210087"/>
                  </a:lnTo>
                  <a:lnTo>
                    <a:pt x="1155500" y="190362"/>
                  </a:lnTo>
                  <a:lnTo>
                    <a:pt x="1196719" y="171531"/>
                  </a:lnTo>
                  <a:lnTo>
                    <a:pt x="1238430" y="153608"/>
                  </a:lnTo>
                  <a:lnTo>
                    <a:pt x="1280620" y="136606"/>
                  </a:lnTo>
                  <a:lnTo>
                    <a:pt x="1323276" y="120536"/>
                  </a:lnTo>
                  <a:lnTo>
                    <a:pt x="1366387" y="105412"/>
                  </a:lnTo>
                  <a:lnTo>
                    <a:pt x="1409938" y="91246"/>
                  </a:lnTo>
                  <a:lnTo>
                    <a:pt x="1453919" y="78050"/>
                  </a:lnTo>
                  <a:lnTo>
                    <a:pt x="1498315" y="65838"/>
                  </a:lnTo>
                  <a:lnTo>
                    <a:pt x="1543115" y="54621"/>
                  </a:lnTo>
                  <a:lnTo>
                    <a:pt x="1588306" y="44413"/>
                  </a:lnTo>
                  <a:lnTo>
                    <a:pt x="1633876" y="35226"/>
                  </a:lnTo>
                  <a:lnTo>
                    <a:pt x="1679811" y="27073"/>
                  </a:lnTo>
                  <a:lnTo>
                    <a:pt x="1726099" y="19966"/>
                  </a:lnTo>
                  <a:lnTo>
                    <a:pt x="1772727" y="13917"/>
                  </a:lnTo>
                  <a:lnTo>
                    <a:pt x="1819684" y="8941"/>
                  </a:lnTo>
                  <a:lnTo>
                    <a:pt x="1866955" y="5048"/>
                  </a:lnTo>
                  <a:lnTo>
                    <a:pt x="1914530" y="2252"/>
                  </a:lnTo>
                  <a:lnTo>
                    <a:pt x="1962394" y="565"/>
                  </a:lnTo>
                  <a:lnTo>
                    <a:pt x="2010537" y="0"/>
                  </a:lnTo>
                  <a:lnTo>
                    <a:pt x="2058684" y="565"/>
                  </a:lnTo>
                  <a:lnTo>
                    <a:pt x="2106554" y="2252"/>
                  </a:lnTo>
                  <a:lnTo>
                    <a:pt x="2154133" y="5048"/>
                  </a:lnTo>
                  <a:lnTo>
                    <a:pt x="2201410" y="8941"/>
                  </a:lnTo>
                  <a:lnTo>
                    <a:pt x="2248371" y="13917"/>
                  </a:lnTo>
                  <a:lnTo>
                    <a:pt x="2295005" y="19966"/>
                  </a:lnTo>
                  <a:lnTo>
                    <a:pt x="2341297" y="27073"/>
                  </a:lnTo>
                  <a:lnTo>
                    <a:pt x="2387237" y="35226"/>
                  </a:lnTo>
                  <a:lnTo>
                    <a:pt x="2432810" y="44413"/>
                  </a:lnTo>
                  <a:lnTo>
                    <a:pt x="2478005" y="54621"/>
                  </a:lnTo>
                  <a:lnTo>
                    <a:pt x="2522809" y="65838"/>
                  </a:lnTo>
                  <a:lnTo>
                    <a:pt x="2567210" y="78050"/>
                  </a:lnTo>
                  <a:lnTo>
                    <a:pt x="2611194" y="91246"/>
                  </a:lnTo>
                  <a:lnTo>
                    <a:pt x="2654749" y="105412"/>
                  </a:lnTo>
                  <a:lnTo>
                    <a:pt x="2697863" y="120536"/>
                  </a:lnTo>
                  <a:lnTo>
                    <a:pt x="2740523" y="136606"/>
                  </a:lnTo>
                  <a:lnTo>
                    <a:pt x="2782716" y="153608"/>
                  </a:lnTo>
                  <a:lnTo>
                    <a:pt x="2824430" y="171531"/>
                  </a:lnTo>
                  <a:lnTo>
                    <a:pt x="2865652" y="190362"/>
                  </a:lnTo>
                  <a:lnTo>
                    <a:pt x="2906370" y="210087"/>
                  </a:lnTo>
                  <a:lnTo>
                    <a:pt x="2946570" y="230695"/>
                  </a:lnTo>
                  <a:lnTo>
                    <a:pt x="2986241" y="252173"/>
                  </a:lnTo>
                  <a:lnTo>
                    <a:pt x="3025370" y="274508"/>
                  </a:lnTo>
                  <a:lnTo>
                    <a:pt x="3063944" y="297687"/>
                  </a:lnTo>
                  <a:lnTo>
                    <a:pt x="3101950" y="321699"/>
                  </a:lnTo>
                  <a:lnTo>
                    <a:pt x="3139377" y="346530"/>
                  </a:lnTo>
                  <a:lnTo>
                    <a:pt x="3176210" y="372168"/>
                  </a:lnTo>
                  <a:lnTo>
                    <a:pt x="3212439" y="398600"/>
                  </a:lnTo>
                  <a:lnTo>
                    <a:pt x="3248050" y="425814"/>
                  </a:lnTo>
                  <a:lnTo>
                    <a:pt x="3283030" y="453797"/>
                  </a:lnTo>
                  <a:lnTo>
                    <a:pt x="3317367" y="482536"/>
                  </a:lnTo>
                  <a:lnTo>
                    <a:pt x="3351049" y="512019"/>
                  </a:lnTo>
                  <a:lnTo>
                    <a:pt x="3384062" y="542233"/>
                  </a:lnTo>
                  <a:lnTo>
                    <a:pt x="3416395" y="573166"/>
                  </a:lnTo>
                  <a:lnTo>
                    <a:pt x="3448034" y="604805"/>
                  </a:lnTo>
                  <a:lnTo>
                    <a:pt x="3478967" y="637138"/>
                  </a:lnTo>
                  <a:lnTo>
                    <a:pt x="3509181" y="670151"/>
                  </a:lnTo>
                  <a:lnTo>
                    <a:pt x="3538664" y="703833"/>
                  </a:lnTo>
                  <a:lnTo>
                    <a:pt x="3567403" y="738170"/>
                  </a:lnTo>
                  <a:lnTo>
                    <a:pt x="3595386" y="773150"/>
                  </a:lnTo>
                  <a:lnTo>
                    <a:pt x="3622600" y="808761"/>
                  </a:lnTo>
                  <a:lnTo>
                    <a:pt x="3649032" y="844990"/>
                  </a:lnTo>
                  <a:lnTo>
                    <a:pt x="3674670" y="881823"/>
                  </a:lnTo>
                  <a:lnTo>
                    <a:pt x="3699501" y="919250"/>
                  </a:lnTo>
                  <a:lnTo>
                    <a:pt x="3723513" y="957256"/>
                  </a:lnTo>
                  <a:lnTo>
                    <a:pt x="3746692" y="995830"/>
                  </a:lnTo>
                  <a:lnTo>
                    <a:pt x="3769027" y="1034959"/>
                  </a:lnTo>
                  <a:lnTo>
                    <a:pt x="3790505" y="1074630"/>
                  </a:lnTo>
                  <a:lnTo>
                    <a:pt x="3811113" y="1114830"/>
                  </a:lnTo>
                  <a:lnTo>
                    <a:pt x="3830838" y="1155548"/>
                  </a:lnTo>
                  <a:lnTo>
                    <a:pt x="3849669" y="1196770"/>
                  </a:lnTo>
                  <a:lnTo>
                    <a:pt x="3867592" y="1238484"/>
                  </a:lnTo>
                  <a:lnTo>
                    <a:pt x="3884594" y="1280677"/>
                  </a:lnTo>
                  <a:lnTo>
                    <a:pt x="3900664" y="1323337"/>
                  </a:lnTo>
                  <a:lnTo>
                    <a:pt x="3915788" y="1366451"/>
                  </a:lnTo>
                  <a:lnTo>
                    <a:pt x="3929954" y="1410006"/>
                  </a:lnTo>
                  <a:lnTo>
                    <a:pt x="3943150" y="1453990"/>
                  </a:lnTo>
                  <a:lnTo>
                    <a:pt x="3955362" y="1498391"/>
                  </a:lnTo>
                  <a:lnTo>
                    <a:pt x="3966579" y="1543195"/>
                  </a:lnTo>
                  <a:lnTo>
                    <a:pt x="3976787" y="1588390"/>
                  </a:lnTo>
                  <a:lnTo>
                    <a:pt x="3985974" y="1633963"/>
                  </a:lnTo>
                  <a:lnTo>
                    <a:pt x="3994127" y="1679903"/>
                  </a:lnTo>
                  <a:lnTo>
                    <a:pt x="4001234" y="1726195"/>
                  </a:lnTo>
                  <a:lnTo>
                    <a:pt x="4007283" y="1772829"/>
                  </a:lnTo>
                  <a:lnTo>
                    <a:pt x="4012259" y="1819790"/>
                  </a:lnTo>
                  <a:lnTo>
                    <a:pt x="4016152" y="1867067"/>
                  </a:lnTo>
                  <a:lnTo>
                    <a:pt x="4018948" y="1914646"/>
                  </a:lnTo>
                  <a:lnTo>
                    <a:pt x="4020635" y="1962516"/>
                  </a:lnTo>
                  <a:lnTo>
                    <a:pt x="4021201" y="2010664"/>
                  </a:lnTo>
                  <a:lnTo>
                    <a:pt x="4020635" y="2058805"/>
                  </a:lnTo>
                  <a:lnTo>
                    <a:pt x="4018948" y="2106669"/>
                  </a:lnTo>
                  <a:lnTo>
                    <a:pt x="4016152" y="2154243"/>
                  </a:lnTo>
                  <a:lnTo>
                    <a:pt x="4012259" y="2201514"/>
                  </a:lnTo>
                  <a:lnTo>
                    <a:pt x="4007283" y="2248470"/>
                  </a:lnTo>
                  <a:lnTo>
                    <a:pt x="4001234" y="2295098"/>
                  </a:lnTo>
                  <a:lnTo>
                    <a:pt x="3994127" y="2341386"/>
                  </a:lnTo>
                  <a:lnTo>
                    <a:pt x="3985974" y="2387320"/>
                  </a:lnTo>
                  <a:lnTo>
                    <a:pt x="3976787" y="2432889"/>
                  </a:lnTo>
                  <a:lnTo>
                    <a:pt x="3966579" y="2478079"/>
                  </a:lnTo>
                  <a:lnTo>
                    <a:pt x="3955362" y="2522879"/>
                  </a:lnTo>
                  <a:lnTo>
                    <a:pt x="3943150" y="2567275"/>
                  </a:lnTo>
                  <a:lnTo>
                    <a:pt x="3929954" y="2611255"/>
                  </a:lnTo>
                  <a:lnTo>
                    <a:pt x="3915788" y="2654806"/>
                  </a:lnTo>
                  <a:lnTo>
                    <a:pt x="3900664" y="2697916"/>
                  </a:lnTo>
                  <a:lnTo>
                    <a:pt x="3884594" y="2740572"/>
                  </a:lnTo>
                  <a:lnTo>
                    <a:pt x="3867592" y="2782761"/>
                  </a:lnTo>
                  <a:lnTo>
                    <a:pt x="3849669" y="2824471"/>
                  </a:lnTo>
                  <a:lnTo>
                    <a:pt x="3830838" y="2865690"/>
                  </a:lnTo>
                  <a:lnTo>
                    <a:pt x="3811113" y="2906404"/>
                  </a:lnTo>
                  <a:lnTo>
                    <a:pt x="3790505" y="2946602"/>
                  </a:lnTo>
                  <a:lnTo>
                    <a:pt x="3769027" y="2986270"/>
                  </a:lnTo>
                  <a:lnTo>
                    <a:pt x="3746692" y="3025395"/>
                  </a:lnTo>
                  <a:lnTo>
                    <a:pt x="3723513" y="3063966"/>
                  </a:lnTo>
                  <a:lnTo>
                    <a:pt x="3699501" y="3101970"/>
                  </a:lnTo>
                  <a:lnTo>
                    <a:pt x="3674670" y="3139394"/>
                  </a:lnTo>
                  <a:lnTo>
                    <a:pt x="3649032" y="3176225"/>
                  </a:lnTo>
                  <a:lnTo>
                    <a:pt x="3622600" y="3212451"/>
                  </a:lnTo>
                  <a:lnTo>
                    <a:pt x="3595386" y="3248059"/>
                  </a:lnTo>
                  <a:lnTo>
                    <a:pt x="3567403" y="3283037"/>
                  </a:lnTo>
                  <a:lnTo>
                    <a:pt x="3538664" y="3317372"/>
                  </a:lnTo>
                  <a:lnTo>
                    <a:pt x="3509181" y="3351052"/>
                  </a:lnTo>
                  <a:lnTo>
                    <a:pt x="3478967" y="3384063"/>
                  </a:lnTo>
                  <a:lnTo>
                    <a:pt x="3448034" y="3416394"/>
                  </a:lnTo>
                  <a:lnTo>
                    <a:pt x="3416395" y="3448031"/>
                  </a:lnTo>
                  <a:lnTo>
                    <a:pt x="3384062" y="3478962"/>
                  </a:lnTo>
                  <a:lnTo>
                    <a:pt x="3351049" y="3509175"/>
                  </a:lnTo>
                  <a:lnTo>
                    <a:pt x="3317367" y="3538657"/>
                  </a:lnTo>
                  <a:lnTo>
                    <a:pt x="3283030" y="3567395"/>
                  </a:lnTo>
                  <a:lnTo>
                    <a:pt x="3248050" y="3595376"/>
                  </a:lnTo>
                  <a:lnTo>
                    <a:pt x="3212439" y="3622588"/>
                  </a:lnTo>
                  <a:lnTo>
                    <a:pt x="3176210" y="3649019"/>
                  </a:lnTo>
                  <a:lnTo>
                    <a:pt x="3139377" y="3674656"/>
                  </a:lnTo>
                  <a:lnTo>
                    <a:pt x="3101950" y="3699486"/>
                  </a:lnTo>
                  <a:lnTo>
                    <a:pt x="3063944" y="3723497"/>
                  </a:lnTo>
                  <a:lnTo>
                    <a:pt x="3025370" y="3746675"/>
                  </a:lnTo>
                  <a:lnTo>
                    <a:pt x="2986241" y="3769009"/>
                  </a:lnTo>
                  <a:lnTo>
                    <a:pt x="2946570" y="3790486"/>
                  </a:lnTo>
                  <a:lnTo>
                    <a:pt x="2906370" y="3811094"/>
                  </a:lnTo>
                  <a:lnTo>
                    <a:pt x="2865652" y="3830818"/>
                  </a:lnTo>
                  <a:lnTo>
                    <a:pt x="2824430" y="3849648"/>
                  </a:lnTo>
                  <a:lnTo>
                    <a:pt x="2782716" y="3867570"/>
                  </a:lnTo>
                  <a:lnTo>
                    <a:pt x="2740523" y="3884572"/>
                  </a:lnTo>
                  <a:lnTo>
                    <a:pt x="2697863" y="3900641"/>
                  </a:lnTo>
                  <a:lnTo>
                    <a:pt x="2654749" y="3915765"/>
                  </a:lnTo>
                  <a:lnTo>
                    <a:pt x="2611194" y="3929931"/>
                  </a:lnTo>
                  <a:lnTo>
                    <a:pt x="2567210" y="3943126"/>
                  </a:lnTo>
                  <a:lnTo>
                    <a:pt x="2522809" y="3955338"/>
                  </a:lnTo>
                  <a:lnTo>
                    <a:pt x="2478005" y="3966554"/>
                  </a:lnTo>
                  <a:lnTo>
                    <a:pt x="2432810" y="3976762"/>
                  </a:lnTo>
                  <a:lnTo>
                    <a:pt x="2387237" y="3985949"/>
                  </a:lnTo>
                  <a:lnTo>
                    <a:pt x="2341297" y="3994102"/>
                  </a:lnTo>
                  <a:lnTo>
                    <a:pt x="2295005" y="4001209"/>
                  </a:lnTo>
                  <a:lnTo>
                    <a:pt x="2248371" y="4007257"/>
                  </a:lnTo>
                  <a:lnTo>
                    <a:pt x="2201410" y="4012234"/>
                  </a:lnTo>
                  <a:lnTo>
                    <a:pt x="2154133" y="4016127"/>
                  </a:lnTo>
                  <a:lnTo>
                    <a:pt x="2106554" y="4018923"/>
                  </a:lnTo>
                  <a:lnTo>
                    <a:pt x="2058684" y="4020610"/>
                  </a:lnTo>
                  <a:lnTo>
                    <a:pt x="2010537" y="4021175"/>
                  </a:lnTo>
                  <a:lnTo>
                    <a:pt x="1962394" y="4020610"/>
                  </a:lnTo>
                  <a:lnTo>
                    <a:pt x="1914530" y="4018923"/>
                  </a:lnTo>
                  <a:lnTo>
                    <a:pt x="1866955" y="4016127"/>
                  </a:lnTo>
                  <a:lnTo>
                    <a:pt x="1819684" y="4012234"/>
                  </a:lnTo>
                  <a:lnTo>
                    <a:pt x="1772727" y="4007257"/>
                  </a:lnTo>
                  <a:lnTo>
                    <a:pt x="1726099" y="4001209"/>
                  </a:lnTo>
                  <a:lnTo>
                    <a:pt x="1679811" y="3994102"/>
                  </a:lnTo>
                  <a:lnTo>
                    <a:pt x="1633876" y="3985949"/>
                  </a:lnTo>
                  <a:lnTo>
                    <a:pt x="1588306" y="3976762"/>
                  </a:lnTo>
                  <a:lnTo>
                    <a:pt x="1543115" y="3966554"/>
                  </a:lnTo>
                  <a:lnTo>
                    <a:pt x="1498315" y="3955338"/>
                  </a:lnTo>
                  <a:lnTo>
                    <a:pt x="1453919" y="3943126"/>
                  </a:lnTo>
                  <a:lnTo>
                    <a:pt x="1409938" y="3929931"/>
                  </a:lnTo>
                  <a:lnTo>
                    <a:pt x="1366387" y="3915765"/>
                  </a:lnTo>
                  <a:lnTo>
                    <a:pt x="1323276" y="3900641"/>
                  </a:lnTo>
                  <a:lnTo>
                    <a:pt x="1280620" y="3884572"/>
                  </a:lnTo>
                  <a:lnTo>
                    <a:pt x="1238430" y="3867570"/>
                  </a:lnTo>
                  <a:lnTo>
                    <a:pt x="1196719" y="3849648"/>
                  </a:lnTo>
                  <a:lnTo>
                    <a:pt x="1155500" y="3830818"/>
                  </a:lnTo>
                  <a:lnTo>
                    <a:pt x="1114785" y="3811094"/>
                  </a:lnTo>
                  <a:lnTo>
                    <a:pt x="1074587" y="3790486"/>
                  </a:lnTo>
                  <a:lnTo>
                    <a:pt x="1034919" y="3769009"/>
                  </a:lnTo>
                  <a:lnTo>
                    <a:pt x="995792" y="3746675"/>
                  </a:lnTo>
                  <a:lnTo>
                    <a:pt x="957221" y="3723497"/>
                  </a:lnTo>
                  <a:lnTo>
                    <a:pt x="919217" y="3699486"/>
                  </a:lnTo>
                  <a:lnTo>
                    <a:pt x="881793" y="3674656"/>
                  </a:lnTo>
                  <a:lnTo>
                    <a:pt x="844961" y="3649019"/>
                  </a:lnTo>
                  <a:lnTo>
                    <a:pt x="808734" y="3622588"/>
                  </a:lnTo>
                  <a:lnTo>
                    <a:pt x="773126" y="3595376"/>
                  </a:lnTo>
                  <a:lnTo>
                    <a:pt x="738147" y="3567395"/>
                  </a:lnTo>
                  <a:lnTo>
                    <a:pt x="703812" y="3538657"/>
                  </a:lnTo>
                  <a:lnTo>
                    <a:pt x="670132" y="3509175"/>
                  </a:lnTo>
                  <a:lnTo>
                    <a:pt x="637120" y="3478962"/>
                  </a:lnTo>
                  <a:lnTo>
                    <a:pt x="604789" y="3448031"/>
                  </a:lnTo>
                  <a:lnTo>
                    <a:pt x="573151" y="3416394"/>
                  </a:lnTo>
                  <a:lnTo>
                    <a:pt x="542220" y="3384063"/>
                  </a:lnTo>
                  <a:lnTo>
                    <a:pt x="512006" y="3351052"/>
                  </a:lnTo>
                  <a:lnTo>
                    <a:pt x="482524" y="3317372"/>
                  </a:lnTo>
                  <a:lnTo>
                    <a:pt x="453786" y="3283037"/>
                  </a:lnTo>
                  <a:lnTo>
                    <a:pt x="425804" y="3248059"/>
                  </a:lnTo>
                  <a:lnTo>
                    <a:pt x="398592" y="3212451"/>
                  </a:lnTo>
                  <a:lnTo>
                    <a:pt x="372160" y="3176225"/>
                  </a:lnTo>
                  <a:lnTo>
                    <a:pt x="346523" y="3139394"/>
                  </a:lnTo>
                  <a:lnTo>
                    <a:pt x="321693" y="3101970"/>
                  </a:lnTo>
                  <a:lnTo>
                    <a:pt x="297682" y="3063966"/>
                  </a:lnTo>
                  <a:lnTo>
                    <a:pt x="274503" y="3025395"/>
                  </a:lnTo>
                  <a:lnTo>
                    <a:pt x="252169" y="2986270"/>
                  </a:lnTo>
                  <a:lnTo>
                    <a:pt x="230691" y="2946602"/>
                  </a:lnTo>
                  <a:lnTo>
                    <a:pt x="210084" y="2906404"/>
                  </a:lnTo>
                  <a:lnTo>
                    <a:pt x="190359" y="2865690"/>
                  </a:lnTo>
                  <a:lnTo>
                    <a:pt x="171529" y="2824471"/>
                  </a:lnTo>
                  <a:lnTo>
                    <a:pt x="153607" y="2782761"/>
                  </a:lnTo>
                  <a:lnTo>
                    <a:pt x="136604" y="2740572"/>
                  </a:lnTo>
                  <a:lnTo>
                    <a:pt x="120535" y="2697916"/>
                  </a:lnTo>
                  <a:lnTo>
                    <a:pt x="105411" y="2654806"/>
                  </a:lnTo>
                  <a:lnTo>
                    <a:pt x="91245" y="2611255"/>
                  </a:lnTo>
                  <a:lnTo>
                    <a:pt x="78050" y="2567275"/>
                  </a:lnTo>
                  <a:lnTo>
                    <a:pt x="65837" y="2522879"/>
                  </a:lnTo>
                  <a:lnTo>
                    <a:pt x="54621" y="2478079"/>
                  </a:lnTo>
                  <a:lnTo>
                    <a:pt x="44413" y="2432889"/>
                  </a:lnTo>
                  <a:lnTo>
                    <a:pt x="35226" y="2387320"/>
                  </a:lnTo>
                  <a:lnTo>
                    <a:pt x="27073" y="2341386"/>
                  </a:lnTo>
                  <a:lnTo>
                    <a:pt x="19966" y="2295098"/>
                  </a:lnTo>
                  <a:lnTo>
                    <a:pt x="13917" y="2248470"/>
                  </a:lnTo>
                  <a:lnTo>
                    <a:pt x="8941" y="2201514"/>
                  </a:lnTo>
                  <a:lnTo>
                    <a:pt x="5048" y="2154243"/>
                  </a:lnTo>
                  <a:lnTo>
                    <a:pt x="2252" y="2106669"/>
                  </a:lnTo>
                  <a:lnTo>
                    <a:pt x="565" y="2058805"/>
                  </a:lnTo>
                  <a:lnTo>
                    <a:pt x="0" y="2010664"/>
                  </a:lnTo>
                  <a:close/>
                </a:path>
              </a:pathLst>
            </a:custGeom>
            <a:ln w="2413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5689" y="3019805"/>
              <a:ext cx="3194050" cy="3195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925689" y="3019805"/>
              <a:ext cx="3194050" cy="3195955"/>
            </a:xfrm>
            <a:custGeom>
              <a:avLst/>
              <a:gdLst/>
              <a:ahLst/>
              <a:cxnLst/>
              <a:rect l="l" t="t" r="r" b="b"/>
              <a:pathLst>
                <a:path w="3194050" h="3195954">
                  <a:moveTo>
                    <a:pt x="0" y="1597914"/>
                  </a:moveTo>
                  <a:lnTo>
                    <a:pt x="705" y="1549945"/>
                  </a:lnTo>
                  <a:lnTo>
                    <a:pt x="2810" y="1502328"/>
                  </a:lnTo>
                  <a:lnTo>
                    <a:pt x="6292" y="1455081"/>
                  </a:lnTo>
                  <a:lnTo>
                    <a:pt x="11134" y="1408226"/>
                  </a:lnTo>
                  <a:lnTo>
                    <a:pt x="17315" y="1361781"/>
                  </a:lnTo>
                  <a:lnTo>
                    <a:pt x="24816" y="1315767"/>
                  </a:lnTo>
                  <a:lnTo>
                    <a:pt x="33616" y="1270202"/>
                  </a:lnTo>
                  <a:lnTo>
                    <a:pt x="43696" y="1225108"/>
                  </a:lnTo>
                  <a:lnTo>
                    <a:pt x="55035" y="1180503"/>
                  </a:lnTo>
                  <a:lnTo>
                    <a:pt x="67616" y="1136408"/>
                  </a:lnTo>
                  <a:lnTo>
                    <a:pt x="81417" y="1092842"/>
                  </a:lnTo>
                  <a:lnTo>
                    <a:pt x="96418" y="1049825"/>
                  </a:lnTo>
                  <a:lnTo>
                    <a:pt x="112601" y="1007376"/>
                  </a:lnTo>
                  <a:lnTo>
                    <a:pt x="129945" y="965516"/>
                  </a:lnTo>
                  <a:lnTo>
                    <a:pt x="148431" y="924265"/>
                  </a:lnTo>
                  <a:lnTo>
                    <a:pt x="168038" y="883641"/>
                  </a:lnTo>
                  <a:lnTo>
                    <a:pt x="188747" y="843666"/>
                  </a:lnTo>
                  <a:lnTo>
                    <a:pt x="210539" y="804358"/>
                  </a:lnTo>
                  <a:lnTo>
                    <a:pt x="233393" y="765737"/>
                  </a:lnTo>
                  <a:lnTo>
                    <a:pt x="257289" y="727824"/>
                  </a:lnTo>
                  <a:lnTo>
                    <a:pt x="282209" y="690638"/>
                  </a:lnTo>
                  <a:lnTo>
                    <a:pt x="308132" y="654198"/>
                  </a:lnTo>
                  <a:lnTo>
                    <a:pt x="335038" y="618525"/>
                  </a:lnTo>
                  <a:lnTo>
                    <a:pt x="362908" y="583638"/>
                  </a:lnTo>
                  <a:lnTo>
                    <a:pt x="391722" y="549557"/>
                  </a:lnTo>
                  <a:lnTo>
                    <a:pt x="421460" y="516301"/>
                  </a:lnTo>
                  <a:lnTo>
                    <a:pt x="452102" y="483892"/>
                  </a:lnTo>
                  <a:lnTo>
                    <a:pt x="483629" y="452348"/>
                  </a:lnTo>
                  <a:lnTo>
                    <a:pt x="516021" y="421689"/>
                  </a:lnTo>
                  <a:lnTo>
                    <a:pt x="549258" y="391934"/>
                  </a:lnTo>
                  <a:lnTo>
                    <a:pt x="583320" y="363105"/>
                  </a:lnTo>
                  <a:lnTo>
                    <a:pt x="618188" y="335220"/>
                  </a:lnTo>
                  <a:lnTo>
                    <a:pt x="653841" y="308299"/>
                  </a:lnTo>
                  <a:lnTo>
                    <a:pt x="690261" y="282362"/>
                  </a:lnTo>
                  <a:lnTo>
                    <a:pt x="727427" y="257428"/>
                  </a:lnTo>
                  <a:lnTo>
                    <a:pt x="765319" y="233519"/>
                  </a:lnTo>
                  <a:lnTo>
                    <a:pt x="803918" y="210652"/>
                  </a:lnTo>
                  <a:lnTo>
                    <a:pt x="843204" y="188849"/>
                  </a:lnTo>
                  <a:lnTo>
                    <a:pt x="883157" y="168128"/>
                  </a:lnTo>
                  <a:lnTo>
                    <a:pt x="923758" y="148510"/>
                  </a:lnTo>
                  <a:lnTo>
                    <a:pt x="964986" y="130015"/>
                  </a:lnTo>
                  <a:lnTo>
                    <a:pt x="1006823" y="112662"/>
                  </a:lnTo>
                  <a:lnTo>
                    <a:pt x="1049247" y="96470"/>
                  </a:lnTo>
                  <a:lnTo>
                    <a:pt x="1092240" y="81460"/>
                  </a:lnTo>
                  <a:lnTo>
                    <a:pt x="1135782" y="67652"/>
                  </a:lnTo>
                  <a:lnTo>
                    <a:pt x="1179852" y="55065"/>
                  </a:lnTo>
                  <a:lnTo>
                    <a:pt x="1224432" y="43719"/>
                  </a:lnTo>
                  <a:lnTo>
                    <a:pt x="1269501" y="33634"/>
                  </a:lnTo>
                  <a:lnTo>
                    <a:pt x="1315039" y="24829"/>
                  </a:lnTo>
                  <a:lnTo>
                    <a:pt x="1361027" y="17325"/>
                  </a:lnTo>
                  <a:lnTo>
                    <a:pt x="1407446" y="11140"/>
                  </a:lnTo>
                  <a:lnTo>
                    <a:pt x="1454274" y="6296"/>
                  </a:lnTo>
                  <a:lnTo>
                    <a:pt x="1501494" y="2811"/>
                  </a:lnTo>
                  <a:lnTo>
                    <a:pt x="1549084" y="706"/>
                  </a:lnTo>
                  <a:lnTo>
                    <a:pt x="1597025" y="0"/>
                  </a:lnTo>
                  <a:lnTo>
                    <a:pt x="1644965" y="706"/>
                  </a:lnTo>
                  <a:lnTo>
                    <a:pt x="1692555" y="2811"/>
                  </a:lnTo>
                  <a:lnTo>
                    <a:pt x="1739775" y="6296"/>
                  </a:lnTo>
                  <a:lnTo>
                    <a:pt x="1786603" y="11140"/>
                  </a:lnTo>
                  <a:lnTo>
                    <a:pt x="1833022" y="17325"/>
                  </a:lnTo>
                  <a:lnTo>
                    <a:pt x="1879010" y="24829"/>
                  </a:lnTo>
                  <a:lnTo>
                    <a:pt x="1924548" y="33634"/>
                  </a:lnTo>
                  <a:lnTo>
                    <a:pt x="1969617" y="43719"/>
                  </a:lnTo>
                  <a:lnTo>
                    <a:pt x="2014197" y="55065"/>
                  </a:lnTo>
                  <a:lnTo>
                    <a:pt x="2058267" y="67652"/>
                  </a:lnTo>
                  <a:lnTo>
                    <a:pt x="2101809" y="81460"/>
                  </a:lnTo>
                  <a:lnTo>
                    <a:pt x="2144802" y="96470"/>
                  </a:lnTo>
                  <a:lnTo>
                    <a:pt x="2187226" y="112662"/>
                  </a:lnTo>
                  <a:lnTo>
                    <a:pt x="2229063" y="130015"/>
                  </a:lnTo>
                  <a:lnTo>
                    <a:pt x="2270291" y="148510"/>
                  </a:lnTo>
                  <a:lnTo>
                    <a:pt x="2310892" y="168128"/>
                  </a:lnTo>
                  <a:lnTo>
                    <a:pt x="2350845" y="188849"/>
                  </a:lnTo>
                  <a:lnTo>
                    <a:pt x="2390131" y="210652"/>
                  </a:lnTo>
                  <a:lnTo>
                    <a:pt x="2428730" y="233519"/>
                  </a:lnTo>
                  <a:lnTo>
                    <a:pt x="2466622" y="257428"/>
                  </a:lnTo>
                  <a:lnTo>
                    <a:pt x="2503788" y="282362"/>
                  </a:lnTo>
                  <a:lnTo>
                    <a:pt x="2540208" y="308299"/>
                  </a:lnTo>
                  <a:lnTo>
                    <a:pt x="2575861" y="335220"/>
                  </a:lnTo>
                  <a:lnTo>
                    <a:pt x="2610729" y="363105"/>
                  </a:lnTo>
                  <a:lnTo>
                    <a:pt x="2644791" y="391934"/>
                  </a:lnTo>
                  <a:lnTo>
                    <a:pt x="2678028" y="421689"/>
                  </a:lnTo>
                  <a:lnTo>
                    <a:pt x="2710420" y="452348"/>
                  </a:lnTo>
                  <a:lnTo>
                    <a:pt x="2741947" y="483892"/>
                  </a:lnTo>
                  <a:lnTo>
                    <a:pt x="2772589" y="516301"/>
                  </a:lnTo>
                  <a:lnTo>
                    <a:pt x="2802327" y="549557"/>
                  </a:lnTo>
                  <a:lnTo>
                    <a:pt x="2831141" y="583638"/>
                  </a:lnTo>
                  <a:lnTo>
                    <a:pt x="2859011" y="618525"/>
                  </a:lnTo>
                  <a:lnTo>
                    <a:pt x="2885917" y="654198"/>
                  </a:lnTo>
                  <a:lnTo>
                    <a:pt x="2911840" y="690638"/>
                  </a:lnTo>
                  <a:lnTo>
                    <a:pt x="2936760" y="727824"/>
                  </a:lnTo>
                  <a:lnTo>
                    <a:pt x="2960656" y="765737"/>
                  </a:lnTo>
                  <a:lnTo>
                    <a:pt x="2983510" y="804358"/>
                  </a:lnTo>
                  <a:lnTo>
                    <a:pt x="3005302" y="843666"/>
                  </a:lnTo>
                  <a:lnTo>
                    <a:pt x="3026011" y="883641"/>
                  </a:lnTo>
                  <a:lnTo>
                    <a:pt x="3045618" y="924265"/>
                  </a:lnTo>
                  <a:lnTo>
                    <a:pt x="3064104" y="965516"/>
                  </a:lnTo>
                  <a:lnTo>
                    <a:pt x="3081448" y="1007376"/>
                  </a:lnTo>
                  <a:lnTo>
                    <a:pt x="3097631" y="1049825"/>
                  </a:lnTo>
                  <a:lnTo>
                    <a:pt x="3112632" y="1092842"/>
                  </a:lnTo>
                  <a:lnTo>
                    <a:pt x="3126433" y="1136408"/>
                  </a:lnTo>
                  <a:lnTo>
                    <a:pt x="3139014" y="1180503"/>
                  </a:lnTo>
                  <a:lnTo>
                    <a:pt x="3150353" y="1225108"/>
                  </a:lnTo>
                  <a:lnTo>
                    <a:pt x="3160433" y="1270202"/>
                  </a:lnTo>
                  <a:lnTo>
                    <a:pt x="3169233" y="1315767"/>
                  </a:lnTo>
                  <a:lnTo>
                    <a:pt x="3176734" y="1361781"/>
                  </a:lnTo>
                  <a:lnTo>
                    <a:pt x="3182915" y="1408226"/>
                  </a:lnTo>
                  <a:lnTo>
                    <a:pt x="3187757" y="1455081"/>
                  </a:lnTo>
                  <a:lnTo>
                    <a:pt x="3191239" y="1502328"/>
                  </a:lnTo>
                  <a:lnTo>
                    <a:pt x="3193344" y="1549945"/>
                  </a:lnTo>
                  <a:lnTo>
                    <a:pt x="3194050" y="1597914"/>
                  </a:lnTo>
                  <a:lnTo>
                    <a:pt x="3193344" y="1645875"/>
                  </a:lnTo>
                  <a:lnTo>
                    <a:pt x="3191239" y="1693486"/>
                  </a:lnTo>
                  <a:lnTo>
                    <a:pt x="3187757" y="1740726"/>
                  </a:lnTo>
                  <a:lnTo>
                    <a:pt x="3182915" y="1787575"/>
                  </a:lnTo>
                  <a:lnTo>
                    <a:pt x="3176734" y="1834014"/>
                  </a:lnTo>
                  <a:lnTo>
                    <a:pt x="3169233" y="1880022"/>
                  </a:lnTo>
                  <a:lnTo>
                    <a:pt x="3160433" y="1925581"/>
                  </a:lnTo>
                  <a:lnTo>
                    <a:pt x="3150353" y="1970670"/>
                  </a:lnTo>
                  <a:lnTo>
                    <a:pt x="3139014" y="2015269"/>
                  </a:lnTo>
                  <a:lnTo>
                    <a:pt x="3126433" y="2059360"/>
                  </a:lnTo>
                  <a:lnTo>
                    <a:pt x="3112632" y="2102921"/>
                  </a:lnTo>
                  <a:lnTo>
                    <a:pt x="3097631" y="2145933"/>
                  </a:lnTo>
                  <a:lnTo>
                    <a:pt x="3081448" y="2188377"/>
                  </a:lnTo>
                  <a:lnTo>
                    <a:pt x="3064104" y="2230232"/>
                  </a:lnTo>
                  <a:lnTo>
                    <a:pt x="3045618" y="2271479"/>
                  </a:lnTo>
                  <a:lnTo>
                    <a:pt x="3026011" y="2312099"/>
                  </a:lnTo>
                  <a:lnTo>
                    <a:pt x="3005302" y="2352070"/>
                  </a:lnTo>
                  <a:lnTo>
                    <a:pt x="2983510" y="2391374"/>
                  </a:lnTo>
                  <a:lnTo>
                    <a:pt x="2960656" y="2429991"/>
                  </a:lnTo>
                  <a:lnTo>
                    <a:pt x="2936760" y="2467901"/>
                  </a:lnTo>
                  <a:lnTo>
                    <a:pt x="2911840" y="2505084"/>
                  </a:lnTo>
                  <a:lnTo>
                    <a:pt x="2885917" y="2541521"/>
                  </a:lnTo>
                  <a:lnTo>
                    <a:pt x="2859011" y="2577191"/>
                  </a:lnTo>
                  <a:lnTo>
                    <a:pt x="2831141" y="2612075"/>
                  </a:lnTo>
                  <a:lnTo>
                    <a:pt x="2802327" y="2646153"/>
                  </a:lnTo>
                  <a:lnTo>
                    <a:pt x="2772589" y="2679405"/>
                  </a:lnTo>
                  <a:lnTo>
                    <a:pt x="2741947" y="2711813"/>
                  </a:lnTo>
                  <a:lnTo>
                    <a:pt x="2710420" y="2743354"/>
                  </a:lnTo>
                  <a:lnTo>
                    <a:pt x="2678028" y="2774011"/>
                  </a:lnTo>
                  <a:lnTo>
                    <a:pt x="2644791" y="2803763"/>
                  </a:lnTo>
                  <a:lnTo>
                    <a:pt x="2610729" y="2832591"/>
                  </a:lnTo>
                  <a:lnTo>
                    <a:pt x="2575861" y="2860474"/>
                  </a:lnTo>
                  <a:lnTo>
                    <a:pt x="2540208" y="2887393"/>
                  </a:lnTo>
                  <a:lnTo>
                    <a:pt x="2503788" y="2913328"/>
                  </a:lnTo>
                  <a:lnTo>
                    <a:pt x="2466622" y="2938260"/>
                  </a:lnTo>
                  <a:lnTo>
                    <a:pt x="2428730" y="2962168"/>
                  </a:lnTo>
                  <a:lnTo>
                    <a:pt x="2390131" y="2985033"/>
                  </a:lnTo>
                  <a:lnTo>
                    <a:pt x="2350845" y="3006835"/>
                  </a:lnTo>
                  <a:lnTo>
                    <a:pt x="2310892" y="3027555"/>
                  </a:lnTo>
                  <a:lnTo>
                    <a:pt x="2270291" y="3047171"/>
                  </a:lnTo>
                  <a:lnTo>
                    <a:pt x="2229063" y="3065666"/>
                  </a:lnTo>
                  <a:lnTo>
                    <a:pt x="2187226" y="3083018"/>
                  </a:lnTo>
                  <a:lnTo>
                    <a:pt x="2144802" y="3099209"/>
                  </a:lnTo>
                  <a:lnTo>
                    <a:pt x="2101809" y="3114218"/>
                  </a:lnTo>
                  <a:lnTo>
                    <a:pt x="2058267" y="3128026"/>
                  </a:lnTo>
                  <a:lnTo>
                    <a:pt x="2014197" y="3140612"/>
                  </a:lnTo>
                  <a:lnTo>
                    <a:pt x="1969617" y="3151958"/>
                  </a:lnTo>
                  <a:lnTo>
                    <a:pt x="1924548" y="3162042"/>
                  </a:lnTo>
                  <a:lnTo>
                    <a:pt x="1879010" y="3170847"/>
                  </a:lnTo>
                  <a:lnTo>
                    <a:pt x="1833022" y="3178351"/>
                  </a:lnTo>
                  <a:lnTo>
                    <a:pt x="1786603" y="3184535"/>
                  </a:lnTo>
                  <a:lnTo>
                    <a:pt x="1739775" y="3189379"/>
                  </a:lnTo>
                  <a:lnTo>
                    <a:pt x="1692555" y="3192864"/>
                  </a:lnTo>
                  <a:lnTo>
                    <a:pt x="1644965" y="3194969"/>
                  </a:lnTo>
                  <a:lnTo>
                    <a:pt x="1597025" y="3195675"/>
                  </a:lnTo>
                  <a:lnTo>
                    <a:pt x="1549084" y="3194969"/>
                  </a:lnTo>
                  <a:lnTo>
                    <a:pt x="1501494" y="3192864"/>
                  </a:lnTo>
                  <a:lnTo>
                    <a:pt x="1454274" y="3189379"/>
                  </a:lnTo>
                  <a:lnTo>
                    <a:pt x="1407446" y="3184535"/>
                  </a:lnTo>
                  <a:lnTo>
                    <a:pt x="1361027" y="3178351"/>
                  </a:lnTo>
                  <a:lnTo>
                    <a:pt x="1315039" y="3170847"/>
                  </a:lnTo>
                  <a:lnTo>
                    <a:pt x="1269501" y="3162042"/>
                  </a:lnTo>
                  <a:lnTo>
                    <a:pt x="1224432" y="3151958"/>
                  </a:lnTo>
                  <a:lnTo>
                    <a:pt x="1179852" y="3140612"/>
                  </a:lnTo>
                  <a:lnTo>
                    <a:pt x="1135782" y="3128026"/>
                  </a:lnTo>
                  <a:lnTo>
                    <a:pt x="1092240" y="3114218"/>
                  </a:lnTo>
                  <a:lnTo>
                    <a:pt x="1049247" y="3099209"/>
                  </a:lnTo>
                  <a:lnTo>
                    <a:pt x="1006823" y="3083018"/>
                  </a:lnTo>
                  <a:lnTo>
                    <a:pt x="964986" y="3065666"/>
                  </a:lnTo>
                  <a:lnTo>
                    <a:pt x="923758" y="3047171"/>
                  </a:lnTo>
                  <a:lnTo>
                    <a:pt x="883157" y="3027555"/>
                  </a:lnTo>
                  <a:lnTo>
                    <a:pt x="843204" y="3006835"/>
                  </a:lnTo>
                  <a:lnTo>
                    <a:pt x="803918" y="2985033"/>
                  </a:lnTo>
                  <a:lnTo>
                    <a:pt x="765319" y="2962168"/>
                  </a:lnTo>
                  <a:lnTo>
                    <a:pt x="727427" y="2938260"/>
                  </a:lnTo>
                  <a:lnTo>
                    <a:pt x="690261" y="2913328"/>
                  </a:lnTo>
                  <a:lnTo>
                    <a:pt x="653841" y="2887393"/>
                  </a:lnTo>
                  <a:lnTo>
                    <a:pt x="618188" y="2860474"/>
                  </a:lnTo>
                  <a:lnTo>
                    <a:pt x="583320" y="2832591"/>
                  </a:lnTo>
                  <a:lnTo>
                    <a:pt x="549258" y="2803763"/>
                  </a:lnTo>
                  <a:lnTo>
                    <a:pt x="516021" y="2774011"/>
                  </a:lnTo>
                  <a:lnTo>
                    <a:pt x="483629" y="2743354"/>
                  </a:lnTo>
                  <a:lnTo>
                    <a:pt x="452102" y="2711813"/>
                  </a:lnTo>
                  <a:lnTo>
                    <a:pt x="421460" y="2679405"/>
                  </a:lnTo>
                  <a:lnTo>
                    <a:pt x="391722" y="2646153"/>
                  </a:lnTo>
                  <a:lnTo>
                    <a:pt x="362908" y="2612075"/>
                  </a:lnTo>
                  <a:lnTo>
                    <a:pt x="335038" y="2577191"/>
                  </a:lnTo>
                  <a:lnTo>
                    <a:pt x="308132" y="2541521"/>
                  </a:lnTo>
                  <a:lnTo>
                    <a:pt x="282209" y="2505084"/>
                  </a:lnTo>
                  <a:lnTo>
                    <a:pt x="257289" y="2467901"/>
                  </a:lnTo>
                  <a:lnTo>
                    <a:pt x="233393" y="2429991"/>
                  </a:lnTo>
                  <a:lnTo>
                    <a:pt x="210539" y="2391374"/>
                  </a:lnTo>
                  <a:lnTo>
                    <a:pt x="188747" y="2352070"/>
                  </a:lnTo>
                  <a:lnTo>
                    <a:pt x="168038" y="2312099"/>
                  </a:lnTo>
                  <a:lnTo>
                    <a:pt x="148431" y="2271479"/>
                  </a:lnTo>
                  <a:lnTo>
                    <a:pt x="129945" y="2230232"/>
                  </a:lnTo>
                  <a:lnTo>
                    <a:pt x="112601" y="2188377"/>
                  </a:lnTo>
                  <a:lnTo>
                    <a:pt x="96418" y="2145933"/>
                  </a:lnTo>
                  <a:lnTo>
                    <a:pt x="81417" y="2102921"/>
                  </a:lnTo>
                  <a:lnTo>
                    <a:pt x="67616" y="2059360"/>
                  </a:lnTo>
                  <a:lnTo>
                    <a:pt x="55035" y="2015269"/>
                  </a:lnTo>
                  <a:lnTo>
                    <a:pt x="43696" y="1970670"/>
                  </a:lnTo>
                  <a:lnTo>
                    <a:pt x="33616" y="1925581"/>
                  </a:lnTo>
                  <a:lnTo>
                    <a:pt x="24816" y="1880022"/>
                  </a:lnTo>
                  <a:lnTo>
                    <a:pt x="17315" y="1834014"/>
                  </a:lnTo>
                  <a:lnTo>
                    <a:pt x="11134" y="1787575"/>
                  </a:lnTo>
                  <a:lnTo>
                    <a:pt x="6292" y="1740726"/>
                  </a:lnTo>
                  <a:lnTo>
                    <a:pt x="2810" y="1693486"/>
                  </a:lnTo>
                  <a:lnTo>
                    <a:pt x="705" y="1645875"/>
                  </a:lnTo>
                  <a:lnTo>
                    <a:pt x="0" y="1597914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55" y="419480"/>
            <a:ext cx="505714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/>
              <a:t>Adım</a:t>
            </a:r>
            <a:r>
              <a:rPr sz="4000" b="0" spc="-10" dirty="0"/>
              <a:t> </a:t>
            </a:r>
            <a:r>
              <a:rPr sz="4000" b="0" dirty="0"/>
              <a:t>Adım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4000" spc="-55" dirty="0"/>
              <a:t>Teknoloji</a:t>
            </a:r>
            <a:r>
              <a:rPr sz="4000" spc="-70" dirty="0"/>
              <a:t> </a:t>
            </a:r>
            <a:r>
              <a:rPr sz="4000" spc="-5" dirty="0"/>
              <a:t>Bağımlılığı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510984"/>
            <a:ext cx="346075" cy="1388110"/>
          </a:xfrm>
          <a:custGeom>
            <a:avLst/>
            <a:gdLst/>
            <a:ahLst/>
            <a:cxnLst/>
            <a:rect l="l" t="t" r="r" b="b"/>
            <a:pathLst>
              <a:path w="346075" h="1388110">
                <a:moveTo>
                  <a:pt x="169849" y="700151"/>
                </a:moveTo>
                <a:lnTo>
                  <a:pt x="0" y="700151"/>
                </a:lnTo>
                <a:lnTo>
                  <a:pt x="0" y="1387538"/>
                </a:lnTo>
                <a:lnTo>
                  <a:pt x="169849" y="1387538"/>
                </a:lnTo>
                <a:lnTo>
                  <a:pt x="169849" y="700151"/>
                </a:lnTo>
                <a:close/>
              </a:path>
              <a:path w="346075" h="1388110">
                <a:moveTo>
                  <a:pt x="346062" y="0"/>
                </a:moveTo>
                <a:lnTo>
                  <a:pt x="0" y="0"/>
                </a:lnTo>
                <a:lnTo>
                  <a:pt x="0" y="684212"/>
                </a:lnTo>
                <a:lnTo>
                  <a:pt x="346062" y="684212"/>
                </a:lnTo>
                <a:lnTo>
                  <a:pt x="346062" y="0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2211" y="2420873"/>
            <a:ext cx="5902325" cy="240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585858"/>
                </a:solidFill>
                <a:latin typeface="Carlito"/>
                <a:cs typeface="Carlito"/>
              </a:rPr>
              <a:t>Uyku düzeni</a:t>
            </a:r>
            <a:r>
              <a:rPr sz="3600" b="1" spc="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600" b="1" spc="-50" dirty="0">
                <a:solidFill>
                  <a:srgbClr val="585858"/>
                </a:solidFill>
                <a:latin typeface="Carlito"/>
                <a:cs typeface="Carlito"/>
              </a:rPr>
              <a:t>bozulur.</a:t>
            </a:r>
            <a:endParaRPr sz="3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600">
              <a:latin typeface="Carlito"/>
              <a:cs typeface="Carlito"/>
            </a:endParaRPr>
          </a:p>
          <a:p>
            <a:pPr marL="804545" marR="5080">
              <a:lnSpc>
                <a:spcPct val="100000"/>
              </a:lnSpc>
              <a:spcBef>
                <a:spcPts val="2380"/>
              </a:spcBef>
            </a:pP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Daha </a:t>
            </a:r>
            <a:r>
              <a:rPr sz="3200" spc="-10" dirty="0">
                <a:solidFill>
                  <a:srgbClr val="585858"/>
                </a:solidFill>
                <a:latin typeface="Carlito"/>
                <a:cs typeface="Carlito"/>
              </a:rPr>
              <a:t>yeni </a:t>
            </a:r>
            <a:r>
              <a:rPr sz="3200" spc="-15" dirty="0">
                <a:solidFill>
                  <a:srgbClr val="585858"/>
                </a:solidFill>
                <a:latin typeface="Carlito"/>
                <a:cs typeface="Carlito"/>
              </a:rPr>
              <a:t>yatmıştık! </a:t>
            </a:r>
            <a:r>
              <a:rPr sz="3200" dirty="0">
                <a:solidFill>
                  <a:srgbClr val="585858"/>
                </a:solidFill>
                <a:latin typeface="Carlito"/>
                <a:cs typeface="Carlito"/>
              </a:rPr>
              <a:t>Ne </a:t>
            </a:r>
            <a:r>
              <a:rPr sz="3200" spc="-15" dirty="0">
                <a:solidFill>
                  <a:srgbClr val="585858"/>
                </a:solidFill>
                <a:latin typeface="Carlito"/>
                <a:cs typeface="Carlito"/>
              </a:rPr>
              <a:t>zaman  </a:t>
            </a: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sabah</a:t>
            </a:r>
            <a:r>
              <a:rPr sz="320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oldu?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723" y="3413363"/>
            <a:ext cx="278130" cy="503555"/>
          </a:xfrm>
          <a:custGeom>
            <a:avLst/>
            <a:gdLst/>
            <a:ahLst/>
            <a:cxnLst/>
            <a:rect l="l" t="t" r="r" b="b"/>
            <a:pathLst>
              <a:path w="278130" h="503554">
                <a:moveTo>
                  <a:pt x="277886" y="0"/>
                </a:moveTo>
                <a:lnTo>
                  <a:pt x="0" y="0"/>
                </a:lnTo>
                <a:lnTo>
                  <a:pt x="0" y="392177"/>
                </a:lnTo>
                <a:lnTo>
                  <a:pt x="194518" y="503432"/>
                </a:lnTo>
                <a:lnTo>
                  <a:pt x="277886" y="503432"/>
                </a:lnTo>
                <a:lnTo>
                  <a:pt x="166729" y="392177"/>
                </a:lnTo>
                <a:lnTo>
                  <a:pt x="166729" y="278142"/>
                </a:lnTo>
                <a:lnTo>
                  <a:pt x="277886" y="278142"/>
                </a:lnTo>
                <a:lnTo>
                  <a:pt x="277886" y="0"/>
                </a:lnTo>
                <a:close/>
              </a:path>
            </a:pathLst>
          </a:custGeom>
          <a:solidFill>
            <a:srgbClr val="F9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775575" y="1435861"/>
            <a:ext cx="3386454" cy="3386454"/>
            <a:chOff x="7775575" y="1435861"/>
            <a:chExt cx="3386454" cy="3386454"/>
          </a:xfrm>
        </p:grpSpPr>
        <p:sp>
          <p:nvSpPr>
            <p:cNvPr id="7" name="object 7"/>
            <p:cNvSpPr/>
            <p:nvPr/>
          </p:nvSpPr>
          <p:spPr>
            <a:xfrm>
              <a:off x="7896225" y="1556511"/>
              <a:ext cx="3145155" cy="3145155"/>
            </a:xfrm>
            <a:custGeom>
              <a:avLst/>
              <a:gdLst/>
              <a:ahLst/>
              <a:cxnLst/>
              <a:rect l="l" t="t" r="r" b="b"/>
              <a:pathLst>
                <a:path w="3145154" h="3145154">
                  <a:moveTo>
                    <a:pt x="0" y="1572387"/>
                  </a:moveTo>
                  <a:lnTo>
                    <a:pt x="720" y="1524313"/>
                  </a:lnTo>
                  <a:lnTo>
                    <a:pt x="2869" y="1476599"/>
                  </a:lnTo>
                  <a:lnTo>
                    <a:pt x="6425" y="1429264"/>
                  </a:lnTo>
                  <a:lnTo>
                    <a:pt x="11368" y="1382329"/>
                  </a:lnTo>
                  <a:lnTo>
                    <a:pt x="17677" y="1335815"/>
                  </a:lnTo>
                  <a:lnTo>
                    <a:pt x="25332" y="1289743"/>
                  </a:lnTo>
                  <a:lnTo>
                    <a:pt x="34312" y="1244131"/>
                  </a:lnTo>
                  <a:lnTo>
                    <a:pt x="44597" y="1199003"/>
                  </a:lnTo>
                  <a:lnTo>
                    <a:pt x="56165" y="1154377"/>
                  </a:lnTo>
                  <a:lnTo>
                    <a:pt x="68997" y="1110274"/>
                  </a:lnTo>
                  <a:lnTo>
                    <a:pt x="83072" y="1066715"/>
                  </a:lnTo>
                  <a:lnTo>
                    <a:pt x="98370" y="1023721"/>
                  </a:lnTo>
                  <a:lnTo>
                    <a:pt x="114869" y="981312"/>
                  </a:lnTo>
                  <a:lnTo>
                    <a:pt x="132549" y="939509"/>
                  </a:lnTo>
                  <a:lnTo>
                    <a:pt x="151390" y="898332"/>
                  </a:lnTo>
                  <a:lnTo>
                    <a:pt x="171371" y="857802"/>
                  </a:lnTo>
                  <a:lnTo>
                    <a:pt x="192472" y="817939"/>
                  </a:lnTo>
                  <a:lnTo>
                    <a:pt x="214672" y="778764"/>
                  </a:lnTo>
                  <a:lnTo>
                    <a:pt x="237950" y="740297"/>
                  </a:lnTo>
                  <a:lnTo>
                    <a:pt x="262286" y="702559"/>
                  </a:lnTo>
                  <a:lnTo>
                    <a:pt x="287660" y="665571"/>
                  </a:lnTo>
                  <a:lnTo>
                    <a:pt x="314050" y="629353"/>
                  </a:lnTo>
                  <a:lnTo>
                    <a:pt x="341436" y="593925"/>
                  </a:lnTo>
                  <a:lnTo>
                    <a:pt x="369798" y="559309"/>
                  </a:lnTo>
                  <a:lnTo>
                    <a:pt x="399116" y="525525"/>
                  </a:lnTo>
                  <a:lnTo>
                    <a:pt x="429367" y="492592"/>
                  </a:lnTo>
                  <a:lnTo>
                    <a:pt x="460533" y="460533"/>
                  </a:lnTo>
                  <a:lnTo>
                    <a:pt x="492592" y="429367"/>
                  </a:lnTo>
                  <a:lnTo>
                    <a:pt x="525525" y="399116"/>
                  </a:lnTo>
                  <a:lnTo>
                    <a:pt x="559309" y="369798"/>
                  </a:lnTo>
                  <a:lnTo>
                    <a:pt x="593925" y="341436"/>
                  </a:lnTo>
                  <a:lnTo>
                    <a:pt x="629353" y="314050"/>
                  </a:lnTo>
                  <a:lnTo>
                    <a:pt x="665571" y="287660"/>
                  </a:lnTo>
                  <a:lnTo>
                    <a:pt x="702559" y="262286"/>
                  </a:lnTo>
                  <a:lnTo>
                    <a:pt x="740297" y="237950"/>
                  </a:lnTo>
                  <a:lnTo>
                    <a:pt x="778763" y="214672"/>
                  </a:lnTo>
                  <a:lnTo>
                    <a:pt x="817939" y="192472"/>
                  </a:lnTo>
                  <a:lnTo>
                    <a:pt x="857802" y="171371"/>
                  </a:lnTo>
                  <a:lnTo>
                    <a:pt x="898332" y="151390"/>
                  </a:lnTo>
                  <a:lnTo>
                    <a:pt x="939509" y="132549"/>
                  </a:lnTo>
                  <a:lnTo>
                    <a:pt x="981312" y="114869"/>
                  </a:lnTo>
                  <a:lnTo>
                    <a:pt x="1023721" y="98370"/>
                  </a:lnTo>
                  <a:lnTo>
                    <a:pt x="1066715" y="83072"/>
                  </a:lnTo>
                  <a:lnTo>
                    <a:pt x="1110274" y="68997"/>
                  </a:lnTo>
                  <a:lnTo>
                    <a:pt x="1154377" y="56165"/>
                  </a:lnTo>
                  <a:lnTo>
                    <a:pt x="1199003" y="44597"/>
                  </a:lnTo>
                  <a:lnTo>
                    <a:pt x="1244131" y="34312"/>
                  </a:lnTo>
                  <a:lnTo>
                    <a:pt x="1289743" y="25332"/>
                  </a:lnTo>
                  <a:lnTo>
                    <a:pt x="1335815" y="17677"/>
                  </a:lnTo>
                  <a:lnTo>
                    <a:pt x="1382329" y="11368"/>
                  </a:lnTo>
                  <a:lnTo>
                    <a:pt x="1429264" y="6425"/>
                  </a:lnTo>
                  <a:lnTo>
                    <a:pt x="1476599" y="2869"/>
                  </a:lnTo>
                  <a:lnTo>
                    <a:pt x="1524313" y="720"/>
                  </a:lnTo>
                  <a:lnTo>
                    <a:pt x="1572386" y="0"/>
                  </a:lnTo>
                  <a:lnTo>
                    <a:pt x="1620460" y="720"/>
                  </a:lnTo>
                  <a:lnTo>
                    <a:pt x="1668175" y="2869"/>
                  </a:lnTo>
                  <a:lnTo>
                    <a:pt x="1715510" y="6425"/>
                  </a:lnTo>
                  <a:lnTo>
                    <a:pt x="1762446" y="11368"/>
                  </a:lnTo>
                  <a:lnTo>
                    <a:pt x="1808961" y="17677"/>
                  </a:lnTo>
                  <a:lnTo>
                    <a:pt x="1855035" y="25332"/>
                  </a:lnTo>
                  <a:lnTo>
                    <a:pt x="1900647" y="34312"/>
                  </a:lnTo>
                  <a:lnTo>
                    <a:pt x="1945778" y="44597"/>
                  </a:lnTo>
                  <a:lnTo>
                    <a:pt x="1990406" y="56165"/>
                  </a:lnTo>
                  <a:lnTo>
                    <a:pt x="2034510" y="68997"/>
                  </a:lnTo>
                  <a:lnTo>
                    <a:pt x="2078071" y="83072"/>
                  </a:lnTo>
                  <a:lnTo>
                    <a:pt x="2121068" y="98370"/>
                  </a:lnTo>
                  <a:lnTo>
                    <a:pt x="2163479" y="114869"/>
                  </a:lnTo>
                  <a:lnTo>
                    <a:pt x="2205285" y="132549"/>
                  </a:lnTo>
                  <a:lnTo>
                    <a:pt x="2246465" y="151390"/>
                  </a:lnTo>
                  <a:lnTo>
                    <a:pt x="2286998" y="171371"/>
                  </a:lnTo>
                  <a:lnTo>
                    <a:pt x="2326864" y="192472"/>
                  </a:lnTo>
                  <a:lnTo>
                    <a:pt x="2366042" y="214672"/>
                  </a:lnTo>
                  <a:lnTo>
                    <a:pt x="2404512" y="237950"/>
                  </a:lnTo>
                  <a:lnTo>
                    <a:pt x="2442253" y="262286"/>
                  </a:lnTo>
                  <a:lnTo>
                    <a:pt x="2479245" y="287660"/>
                  </a:lnTo>
                  <a:lnTo>
                    <a:pt x="2515466" y="314050"/>
                  </a:lnTo>
                  <a:lnTo>
                    <a:pt x="2550897" y="341436"/>
                  </a:lnTo>
                  <a:lnTo>
                    <a:pt x="2585517" y="369798"/>
                  </a:lnTo>
                  <a:lnTo>
                    <a:pt x="2619305" y="399116"/>
                  </a:lnTo>
                  <a:lnTo>
                    <a:pt x="2652240" y="429367"/>
                  </a:lnTo>
                  <a:lnTo>
                    <a:pt x="2684303" y="460533"/>
                  </a:lnTo>
                  <a:lnTo>
                    <a:pt x="2715473" y="492592"/>
                  </a:lnTo>
                  <a:lnTo>
                    <a:pt x="2745728" y="525525"/>
                  </a:lnTo>
                  <a:lnTo>
                    <a:pt x="2775049" y="559309"/>
                  </a:lnTo>
                  <a:lnTo>
                    <a:pt x="2803414" y="593925"/>
                  </a:lnTo>
                  <a:lnTo>
                    <a:pt x="2830804" y="629353"/>
                  </a:lnTo>
                  <a:lnTo>
                    <a:pt x="2857198" y="665571"/>
                  </a:lnTo>
                  <a:lnTo>
                    <a:pt x="2882574" y="702559"/>
                  </a:lnTo>
                  <a:lnTo>
                    <a:pt x="2906914" y="740297"/>
                  </a:lnTo>
                  <a:lnTo>
                    <a:pt x="2930195" y="778763"/>
                  </a:lnTo>
                  <a:lnTo>
                    <a:pt x="2952398" y="817939"/>
                  </a:lnTo>
                  <a:lnTo>
                    <a:pt x="2973502" y="857802"/>
                  </a:lnTo>
                  <a:lnTo>
                    <a:pt x="2993486" y="898332"/>
                  </a:lnTo>
                  <a:lnTo>
                    <a:pt x="3012330" y="939509"/>
                  </a:lnTo>
                  <a:lnTo>
                    <a:pt x="3030013" y="981312"/>
                  </a:lnTo>
                  <a:lnTo>
                    <a:pt x="3046514" y="1023721"/>
                  </a:lnTo>
                  <a:lnTo>
                    <a:pt x="3061814" y="1066715"/>
                  </a:lnTo>
                  <a:lnTo>
                    <a:pt x="3075891" y="1110274"/>
                  </a:lnTo>
                  <a:lnTo>
                    <a:pt x="3088725" y="1154377"/>
                  </a:lnTo>
                  <a:lnTo>
                    <a:pt x="3100296" y="1199003"/>
                  </a:lnTo>
                  <a:lnTo>
                    <a:pt x="3110582" y="1244131"/>
                  </a:lnTo>
                  <a:lnTo>
                    <a:pt x="3119564" y="1289743"/>
                  </a:lnTo>
                  <a:lnTo>
                    <a:pt x="3127220" y="1335815"/>
                  </a:lnTo>
                  <a:lnTo>
                    <a:pt x="3133530" y="1382329"/>
                  </a:lnTo>
                  <a:lnTo>
                    <a:pt x="3138474" y="1429264"/>
                  </a:lnTo>
                  <a:lnTo>
                    <a:pt x="3142030" y="1476599"/>
                  </a:lnTo>
                  <a:lnTo>
                    <a:pt x="3144180" y="1524313"/>
                  </a:lnTo>
                  <a:lnTo>
                    <a:pt x="3144901" y="1572387"/>
                  </a:lnTo>
                  <a:lnTo>
                    <a:pt x="3144180" y="1620460"/>
                  </a:lnTo>
                  <a:lnTo>
                    <a:pt x="3142030" y="1668174"/>
                  </a:lnTo>
                  <a:lnTo>
                    <a:pt x="3138474" y="1715509"/>
                  </a:lnTo>
                  <a:lnTo>
                    <a:pt x="3133530" y="1762444"/>
                  </a:lnTo>
                  <a:lnTo>
                    <a:pt x="3127220" y="1808958"/>
                  </a:lnTo>
                  <a:lnTo>
                    <a:pt x="3119564" y="1855030"/>
                  </a:lnTo>
                  <a:lnTo>
                    <a:pt x="3110582" y="1900642"/>
                  </a:lnTo>
                  <a:lnTo>
                    <a:pt x="3100296" y="1945770"/>
                  </a:lnTo>
                  <a:lnTo>
                    <a:pt x="3088725" y="1990396"/>
                  </a:lnTo>
                  <a:lnTo>
                    <a:pt x="3075891" y="2034499"/>
                  </a:lnTo>
                  <a:lnTo>
                    <a:pt x="3061814" y="2078058"/>
                  </a:lnTo>
                  <a:lnTo>
                    <a:pt x="3046514" y="2121052"/>
                  </a:lnTo>
                  <a:lnTo>
                    <a:pt x="3030013" y="2163461"/>
                  </a:lnTo>
                  <a:lnTo>
                    <a:pt x="3012330" y="2205264"/>
                  </a:lnTo>
                  <a:lnTo>
                    <a:pt x="2993486" y="2246441"/>
                  </a:lnTo>
                  <a:lnTo>
                    <a:pt x="2973502" y="2286971"/>
                  </a:lnTo>
                  <a:lnTo>
                    <a:pt x="2952398" y="2326834"/>
                  </a:lnTo>
                  <a:lnTo>
                    <a:pt x="2930195" y="2366009"/>
                  </a:lnTo>
                  <a:lnTo>
                    <a:pt x="2906914" y="2404476"/>
                  </a:lnTo>
                  <a:lnTo>
                    <a:pt x="2882574" y="2442214"/>
                  </a:lnTo>
                  <a:lnTo>
                    <a:pt x="2857198" y="2479202"/>
                  </a:lnTo>
                  <a:lnTo>
                    <a:pt x="2830804" y="2515420"/>
                  </a:lnTo>
                  <a:lnTo>
                    <a:pt x="2803414" y="2550848"/>
                  </a:lnTo>
                  <a:lnTo>
                    <a:pt x="2775049" y="2585464"/>
                  </a:lnTo>
                  <a:lnTo>
                    <a:pt x="2745728" y="2619248"/>
                  </a:lnTo>
                  <a:lnTo>
                    <a:pt x="2715473" y="2652181"/>
                  </a:lnTo>
                  <a:lnTo>
                    <a:pt x="2684303" y="2684240"/>
                  </a:lnTo>
                  <a:lnTo>
                    <a:pt x="2652240" y="2715406"/>
                  </a:lnTo>
                  <a:lnTo>
                    <a:pt x="2619305" y="2745657"/>
                  </a:lnTo>
                  <a:lnTo>
                    <a:pt x="2585517" y="2774975"/>
                  </a:lnTo>
                  <a:lnTo>
                    <a:pt x="2550897" y="2803337"/>
                  </a:lnTo>
                  <a:lnTo>
                    <a:pt x="2515466" y="2830723"/>
                  </a:lnTo>
                  <a:lnTo>
                    <a:pt x="2479245" y="2857113"/>
                  </a:lnTo>
                  <a:lnTo>
                    <a:pt x="2442253" y="2882487"/>
                  </a:lnTo>
                  <a:lnTo>
                    <a:pt x="2404512" y="2906823"/>
                  </a:lnTo>
                  <a:lnTo>
                    <a:pt x="2366042" y="2930101"/>
                  </a:lnTo>
                  <a:lnTo>
                    <a:pt x="2326864" y="2952301"/>
                  </a:lnTo>
                  <a:lnTo>
                    <a:pt x="2286998" y="2973402"/>
                  </a:lnTo>
                  <a:lnTo>
                    <a:pt x="2246465" y="2993383"/>
                  </a:lnTo>
                  <a:lnTo>
                    <a:pt x="2205285" y="3012224"/>
                  </a:lnTo>
                  <a:lnTo>
                    <a:pt x="2163479" y="3029904"/>
                  </a:lnTo>
                  <a:lnTo>
                    <a:pt x="2121068" y="3046403"/>
                  </a:lnTo>
                  <a:lnTo>
                    <a:pt x="2078071" y="3061701"/>
                  </a:lnTo>
                  <a:lnTo>
                    <a:pt x="2034510" y="3075776"/>
                  </a:lnTo>
                  <a:lnTo>
                    <a:pt x="1990406" y="3088608"/>
                  </a:lnTo>
                  <a:lnTo>
                    <a:pt x="1945778" y="3100176"/>
                  </a:lnTo>
                  <a:lnTo>
                    <a:pt x="1900647" y="3110461"/>
                  </a:lnTo>
                  <a:lnTo>
                    <a:pt x="1855035" y="3119441"/>
                  </a:lnTo>
                  <a:lnTo>
                    <a:pt x="1808961" y="3127096"/>
                  </a:lnTo>
                  <a:lnTo>
                    <a:pt x="1762446" y="3133405"/>
                  </a:lnTo>
                  <a:lnTo>
                    <a:pt x="1715510" y="3138348"/>
                  </a:lnTo>
                  <a:lnTo>
                    <a:pt x="1668175" y="3141904"/>
                  </a:lnTo>
                  <a:lnTo>
                    <a:pt x="1620460" y="3144053"/>
                  </a:lnTo>
                  <a:lnTo>
                    <a:pt x="1572386" y="3144774"/>
                  </a:lnTo>
                  <a:lnTo>
                    <a:pt x="1524313" y="3144053"/>
                  </a:lnTo>
                  <a:lnTo>
                    <a:pt x="1476599" y="3141904"/>
                  </a:lnTo>
                  <a:lnTo>
                    <a:pt x="1429264" y="3138348"/>
                  </a:lnTo>
                  <a:lnTo>
                    <a:pt x="1382329" y="3133405"/>
                  </a:lnTo>
                  <a:lnTo>
                    <a:pt x="1335815" y="3127096"/>
                  </a:lnTo>
                  <a:lnTo>
                    <a:pt x="1289743" y="3119441"/>
                  </a:lnTo>
                  <a:lnTo>
                    <a:pt x="1244131" y="3110461"/>
                  </a:lnTo>
                  <a:lnTo>
                    <a:pt x="1199003" y="3100176"/>
                  </a:lnTo>
                  <a:lnTo>
                    <a:pt x="1154377" y="3088608"/>
                  </a:lnTo>
                  <a:lnTo>
                    <a:pt x="1110274" y="3075776"/>
                  </a:lnTo>
                  <a:lnTo>
                    <a:pt x="1066715" y="3061701"/>
                  </a:lnTo>
                  <a:lnTo>
                    <a:pt x="1023721" y="3046403"/>
                  </a:lnTo>
                  <a:lnTo>
                    <a:pt x="981312" y="3029904"/>
                  </a:lnTo>
                  <a:lnTo>
                    <a:pt x="939509" y="3012224"/>
                  </a:lnTo>
                  <a:lnTo>
                    <a:pt x="898332" y="2993383"/>
                  </a:lnTo>
                  <a:lnTo>
                    <a:pt x="857802" y="2973402"/>
                  </a:lnTo>
                  <a:lnTo>
                    <a:pt x="817939" y="2952301"/>
                  </a:lnTo>
                  <a:lnTo>
                    <a:pt x="778764" y="2930101"/>
                  </a:lnTo>
                  <a:lnTo>
                    <a:pt x="740297" y="2906823"/>
                  </a:lnTo>
                  <a:lnTo>
                    <a:pt x="702559" y="2882487"/>
                  </a:lnTo>
                  <a:lnTo>
                    <a:pt x="665571" y="2857113"/>
                  </a:lnTo>
                  <a:lnTo>
                    <a:pt x="629353" y="2830723"/>
                  </a:lnTo>
                  <a:lnTo>
                    <a:pt x="593925" y="2803337"/>
                  </a:lnTo>
                  <a:lnTo>
                    <a:pt x="559309" y="2774975"/>
                  </a:lnTo>
                  <a:lnTo>
                    <a:pt x="525525" y="2745657"/>
                  </a:lnTo>
                  <a:lnTo>
                    <a:pt x="492592" y="2715406"/>
                  </a:lnTo>
                  <a:lnTo>
                    <a:pt x="460533" y="2684240"/>
                  </a:lnTo>
                  <a:lnTo>
                    <a:pt x="429367" y="2652181"/>
                  </a:lnTo>
                  <a:lnTo>
                    <a:pt x="399116" y="2619248"/>
                  </a:lnTo>
                  <a:lnTo>
                    <a:pt x="369798" y="2585464"/>
                  </a:lnTo>
                  <a:lnTo>
                    <a:pt x="341436" y="2550848"/>
                  </a:lnTo>
                  <a:lnTo>
                    <a:pt x="314050" y="2515420"/>
                  </a:lnTo>
                  <a:lnTo>
                    <a:pt x="287660" y="2479202"/>
                  </a:lnTo>
                  <a:lnTo>
                    <a:pt x="262286" y="2442214"/>
                  </a:lnTo>
                  <a:lnTo>
                    <a:pt x="237950" y="2404476"/>
                  </a:lnTo>
                  <a:lnTo>
                    <a:pt x="214672" y="2366010"/>
                  </a:lnTo>
                  <a:lnTo>
                    <a:pt x="192472" y="2326834"/>
                  </a:lnTo>
                  <a:lnTo>
                    <a:pt x="171371" y="2286971"/>
                  </a:lnTo>
                  <a:lnTo>
                    <a:pt x="151390" y="2246441"/>
                  </a:lnTo>
                  <a:lnTo>
                    <a:pt x="132549" y="2205264"/>
                  </a:lnTo>
                  <a:lnTo>
                    <a:pt x="114869" y="2163461"/>
                  </a:lnTo>
                  <a:lnTo>
                    <a:pt x="98370" y="2121052"/>
                  </a:lnTo>
                  <a:lnTo>
                    <a:pt x="83072" y="2078058"/>
                  </a:lnTo>
                  <a:lnTo>
                    <a:pt x="68997" y="2034499"/>
                  </a:lnTo>
                  <a:lnTo>
                    <a:pt x="56165" y="1990396"/>
                  </a:lnTo>
                  <a:lnTo>
                    <a:pt x="44597" y="1945770"/>
                  </a:lnTo>
                  <a:lnTo>
                    <a:pt x="34312" y="1900642"/>
                  </a:lnTo>
                  <a:lnTo>
                    <a:pt x="25332" y="1855030"/>
                  </a:lnTo>
                  <a:lnTo>
                    <a:pt x="17677" y="1808958"/>
                  </a:lnTo>
                  <a:lnTo>
                    <a:pt x="11368" y="1762444"/>
                  </a:lnTo>
                  <a:lnTo>
                    <a:pt x="6425" y="1715509"/>
                  </a:lnTo>
                  <a:lnTo>
                    <a:pt x="2869" y="1668174"/>
                  </a:lnTo>
                  <a:lnTo>
                    <a:pt x="720" y="1620460"/>
                  </a:lnTo>
                  <a:lnTo>
                    <a:pt x="0" y="1572387"/>
                  </a:lnTo>
                  <a:close/>
                </a:path>
              </a:pathLst>
            </a:custGeom>
            <a:ln w="2413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32012" y="1901824"/>
              <a:ext cx="2497962" cy="24992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32012" y="1901824"/>
              <a:ext cx="2498090" cy="2499360"/>
            </a:xfrm>
            <a:custGeom>
              <a:avLst/>
              <a:gdLst/>
              <a:ahLst/>
              <a:cxnLst/>
              <a:rect l="l" t="t" r="r" b="b"/>
              <a:pathLst>
                <a:path w="2498090" h="2499360">
                  <a:moveTo>
                    <a:pt x="0" y="1249679"/>
                  </a:moveTo>
                  <a:lnTo>
                    <a:pt x="901" y="1201749"/>
                  </a:lnTo>
                  <a:lnTo>
                    <a:pt x="3585" y="1154274"/>
                  </a:lnTo>
                  <a:lnTo>
                    <a:pt x="8019" y="1107288"/>
                  </a:lnTo>
                  <a:lnTo>
                    <a:pt x="14171" y="1060823"/>
                  </a:lnTo>
                  <a:lnTo>
                    <a:pt x="22007" y="1014911"/>
                  </a:lnTo>
                  <a:lnTo>
                    <a:pt x="31497" y="969584"/>
                  </a:lnTo>
                  <a:lnTo>
                    <a:pt x="42607" y="924875"/>
                  </a:lnTo>
                  <a:lnTo>
                    <a:pt x="55305" y="880817"/>
                  </a:lnTo>
                  <a:lnTo>
                    <a:pt x="69558" y="837441"/>
                  </a:lnTo>
                  <a:lnTo>
                    <a:pt x="85336" y="794780"/>
                  </a:lnTo>
                  <a:lnTo>
                    <a:pt x="102604" y="752867"/>
                  </a:lnTo>
                  <a:lnTo>
                    <a:pt x="121331" y="711733"/>
                  </a:lnTo>
                  <a:lnTo>
                    <a:pt x="141484" y="671412"/>
                  </a:lnTo>
                  <a:lnTo>
                    <a:pt x="163032" y="631935"/>
                  </a:lnTo>
                  <a:lnTo>
                    <a:pt x="185941" y="593335"/>
                  </a:lnTo>
                  <a:lnTo>
                    <a:pt x="210179" y="555644"/>
                  </a:lnTo>
                  <a:lnTo>
                    <a:pt x="235714" y="518895"/>
                  </a:lnTo>
                  <a:lnTo>
                    <a:pt x="262515" y="483120"/>
                  </a:lnTo>
                  <a:lnTo>
                    <a:pt x="290547" y="448351"/>
                  </a:lnTo>
                  <a:lnTo>
                    <a:pt x="319779" y="414622"/>
                  </a:lnTo>
                  <a:lnTo>
                    <a:pt x="350179" y="381963"/>
                  </a:lnTo>
                  <a:lnTo>
                    <a:pt x="381715" y="350408"/>
                  </a:lnTo>
                  <a:lnTo>
                    <a:pt x="414353" y="319988"/>
                  </a:lnTo>
                  <a:lnTo>
                    <a:pt x="448062" y="290737"/>
                  </a:lnTo>
                  <a:lnTo>
                    <a:pt x="482809" y="262687"/>
                  </a:lnTo>
                  <a:lnTo>
                    <a:pt x="518561" y="235870"/>
                  </a:lnTo>
                  <a:lnTo>
                    <a:pt x="555288" y="210318"/>
                  </a:lnTo>
                  <a:lnTo>
                    <a:pt x="592956" y="186064"/>
                  </a:lnTo>
                  <a:lnTo>
                    <a:pt x="631532" y="163140"/>
                  </a:lnTo>
                  <a:lnTo>
                    <a:pt x="670985" y="141578"/>
                  </a:lnTo>
                  <a:lnTo>
                    <a:pt x="711282" y="121411"/>
                  </a:lnTo>
                  <a:lnTo>
                    <a:pt x="752391" y="102672"/>
                  </a:lnTo>
                  <a:lnTo>
                    <a:pt x="794279" y="85393"/>
                  </a:lnTo>
                  <a:lnTo>
                    <a:pt x="836915" y="69605"/>
                  </a:lnTo>
                  <a:lnTo>
                    <a:pt x="880265" y="55342"/>
                  </a:lnTo>
                  <a:lnTo>
                    <a:pt x="924298" y="42635"/>
                  </a:lnTo>
                  <a:lnTo>
                    <a:pt x="968981" y="31518"/>
                  </a:lnTo>
                  <a:lnTo>
                    <a:pt x="1014281" y="22022"/>
                  </a:lnTo>
                  <a:lnTo>
                    <a:pt x="1060167" y="14180"/>
                  </a:lnTo>
                  <a:lnTo>
                    <a:pt x="1106606" y="8025"/>
                  </a:lnTo>
                  <a:lnTo>
                    <a:pt x="1153566" y="3588"/>
                  </a:lnTo>
                  <a:lnTo>
                    <a:pt x="1201014" y="902"/>
                  </a:lnTo>
                  <a:lnTo>
                    <a:pt x="1248917" y="0"/>
                  </a:lnTo>
                  <a:lnTo>
                    <a:pt x="1296830" y="902"/>
                  </a:lnTo>
                  <a:lnTo>
                    <a:pt x="1344286" y="3588"/>
                  </a:lnTo>
                  <a:lnTo>
                    <a:pt x="1391254" y="8025"/>
                  </a:lnTo>
                  <a:lnTo>
                    <a:pt x="1437700" y="14180"/>
                  </a:lnTo>
                  <a:lnTo>
                    <a:pt x="1483593" y="22022"/>
                  </a:lnTo>
                  <a:lnTo>
                    <a:pt x="1528900" y="31518"/>
                  </a:lnTo>
                  <a:lnTo>
                    <a:pt x="1573590" y="42635"/>
                  </a:lnTo>
                  <a:lnTo>
                    <a:pt x="1617628" y="55342"/>
                  </a:lnTo>
                  <a:lnTo>
                    <a:pt x="1660984" y="69605"/>
                  </a:lnTo>
                  <a:lnTo>
                    <a:pt x="1703625" y="85393"/>
                  </a:lnTo>
                  <a:lnTo>
                    <a:pt x="1745519" y="102672"/>
                  </a:lnTo>
                  <a:lnTo>
                    <a:pt x="1786632" y="121411"/>
                  </a:lnTo>
                  <a:lnTo>
                    <a:pt x="1826934" y="141578"/>
                  </a:lnTo>
                  <a:lnTo>
                    <a:pt x="1866391" y="163140"/>
                  </a:lnTo>
                  <a:lnTo>
                    <a:pt x="1904971" y="186064"/>
                  </a:lnTo>
                  <a:lnTo>
                    <a:pt x="1942643" y="210318"/>
                  </a:lnTo>
                  <a:lnTo>
                    <a:pt x="1979372" y="235870"/>
                  </a:lnTo>
                  <a:lnTo>
                    <a:pt x="2015128" y="262687"/>
                  </a:lnTo>
                  <a:lnTo>
                    <a:pt x="2049878" y="290737"/>
                  </a:lnTo>
                  <a:lnTo>
                    <a:pt x="2083590" y="319988"/>
                  </a:lnTo>
                  <a:lnTo>
                    <a:pt x="2116230" y="350408"/>
                  </a:lnTo>
                  <a:lnTo>
                    <a:pt x="2147768" y="381963"/>
                  </a:lnTo>
                  <a:lnTo>
                    <a:pt x="2178170" y="414622"/>
                  </a:lnTo>
                  <a:lnTo>
                    <a:pt x="2207404" y="448351"/>
                  </a:lnTo>
                  <a:lnTo>
                    <a:pt x="2235438" y="483120"/>
                  </a:lnTo>
                  <a:lnTo>
                    <a:pt x="2262240" y="518895"/>
                  </a:lnTo>
                  <a:lnTo>
                    <a:pt x="2287776" y="555644"/>
                  </a:lnTo>
                  <a:lnTo>
                    <a:pt x="2312016" y="593335"/>
                  </a:lnTo>
                  <a:lnTo>
                    <a:pt x="2334926" y="631935"/>
                  </a:lnTo>
                  <a:lnTo>
                    <a:pt x="2356474" y="671412"/>
                  </a:lnTo>
                  <a:lnTo>
                    <a:pt x="2376629" y="711733"/>
                  </a:lnTo>
                  <a:lnTo>
                    <a:pt x="2395356" y="752867"/>
                  </a:lnTo>
                  <a:lnTo>
                    <a:pt x="2412625" y="794780"/>
                  </a:lnTo>
                  <a:lnTo>
                    <a:pt x="2428402" y="837441"/>
                  </a:lnTo>
                  <a:lnTo>
                    <a:pt x="2442657" y="880817"/>
                  </a:lnTo>
                  <a:lnTo>
                    <a:pt x="2455355" y="924875"/>
                  </a:lnTo>
                  <a:lnTo>
                    <a:pt x="2466465" y="969584"/>
                  </a:lnTo>
                  <a:lnTo>
                    <a:pt x="2475954" y="1014911"/>
                  </a:lnTo>
                  <a:lnTo>
                    <a:pt x="2483791" y="1060823"/>
                  </a:lnTo>
                  <a:lnTo>
                    <a:pt x="2489943" y="1107288"/>
                  </a:lnTo>
                  <a:lnTo>
                    <a:pt x="2494377" y="1154274"/>
                  </a:lnTo>
                  <a:lnTo>
                    <a:pt x="2497061" y="1201749"/>
                  </a:lnTo>
                  <a:lnTo>
                    <a:pt x="2497962" y="1249679"/>
                  </a:lnTo>
                  <a:lnTo>
                    <a:pt x="2497061" y="1297610"/>
                  </a:lnTo>
                  <a:lnTo>
                    <a:pt x="2494377" y="1345084"/>
                  </a:lnTo>
                  <a:lnTo>
                    <a:pt x="2489943" y="1392069"/>
                  </a:lnTo>
                  <a:lnTo>
                    <a:pt x="2483791" y="1438533"/>
                  </a:lnTo>
                  <a:lnTo>
                    <a:pt x="2475954" y="1484443"/>
                  </a:lnTo>
                  <a:lnTo>
                    <a:pt x="2466465" y="1529768"/>
                  </a:lnTo>
                  <a:lnTo>
                    <a:pt x="2455355" y="1574475"/>
                  </a:lnTo>
                  <a:lnTo>
                    <a:pt x="2442657" y="1618531"/>
                  </a:lnTo>
                  <a:lnTo>
                    <a:pt x="2428402" y="1661904"/>
                  </a:lnTo>
                  <a:lnTo>
                    <a:pt x="2412625" y="1704561"/>
                  </a:lnTo>
                  <a:lnTo>
                    <a:pt x="2395356" y="1746471"/>
                  </a:lnTo>
                  <a:lnTo>
                    <a:pt x="2376629" y="1787601"/>
                  </a:lnTo>
                  <a:lnTo>
                    <a:pt x="2356474" y="1827919"/>
                  </a:lnTo>
                  <a:lnTo>
                    <a:pt x="2334926" y="1867392"/>
                  </a:lnTo>
                  <a:lnTo>
                    <a:pt x="2312016" y="1905988"/>
                  </a:lnTo>
                  <a:lnTo>
                    <a:pt x="2287776" y="1943675"/>
                  </a:lnTo>
                  <a:lnTo>
                    <a:pt x="2262240" y="1980420"/>
                  </a:lnTo>
                  <a:lnTo>
                    <a:pt x="2235438" y="2016191"/>
                  </a:lnTo>
                  <a:lnTo>
                    <a:pt x="2207404" y="2050955"/>
                  </a:lnTo>
                  <a:lnTo>
                    <a:pt x="2178170" y="2084681"/>
                  </a:lnTo>
                  <a:lnTo>
                    <a:pt x="2147768" y="2117335"/>
                  </a:lnTo>
                  <a:lnTo>
                    <a:pt x="2116230" y="2148886"/>
                  </a:lnTo>
                  <a:lnTo>
                    <a:pt x="2083590" y="2179301"/>
                  </a:lnTo>
                  <a:lnTo>
                    <a:pt x="2049878" y="2208547"/>
                  </a:lnTo>
                  <a:lnTo>
                    <a:pt x="2015128" y="2236593"/>
                  </a:lnTo>
                  <a:lnTo>
                    <a:pt x="1979372" y="2263406"/>
                  </a:lnTo>
                  <a:lnTo>
                    <a:pt x="1942643" y="2288954"/>
                  </a:lnTo>
                  <a:lnTo>
                    <a:pt x="1904971" y="2313204"/>
                  </a:lnTo>
                  <a:lnTo>
                    <a:pt x="1866391" y="2336124"/>
                  </a:lnTo>
                  <a:lnTo>
                    <a:pt x="1826934" y="2357682"/>
                  </a:lnTo>
                  <a:lnTo>
                    <a:pt x="1786632" y="2377845"/>
                  </a:lnTo>
                  <a:lnTo>
                    <a:pt x="1745519" y="2396581"/>
                  </a:lnTo>
                  <a:lnTo>
                    <a:pt x="1703625" y="2413857"/>
                  </a:lnTo>
                  <a:lnTo>
                    <a:pt x="1660984" y="2429641"/>
                  </a:lnTo>
                  <a:lnTo>
                    <a:pt x="1617628" y="2443902"/>
                  </a:lnTo>
                  <a:lnTo>
                    <a:pt x="1573590" y="2456606"/>
                  </a:lnTo>
                  <a:lnTo>
                    <a:pt x="1528900" y="2467721"/>
                  </a:lnTo>
                  <a:lnTo>
                    <a:pt x="1483593" y="2477215"/>
                  </a:lnTo>
                  <a:lnTo>
                    <a:pt x="1437700" y="2485055"/>
                  </a:lnTo>
                  <a:lnTo>
                    <a:pt x="1391254" y="2491209"/>
                  </a:lnTo>
                  <a:lnTo>
                    <a:pt x="1344286" y="2495645"/>
                  </a:lnTo>
                  <a:lnTo>
                    <a:pt x="1296830" y="2498330"/>
                  </a:lnTo>
                  <a:lnTo>
                    <a:pt x="1248917" y="2499233"/>
                  </a:lnTo>
                  <a:lnTo>
                    <a:pt x="1201014" y="2498330"/>
                  </a:lnTo>
                  <a:lnTo>
                    <a:pt x="1153566" y="2495645"/>
                  </a:lnTo>
                  <a:lnTo>
                    <a:pt x="1106606" y="2491209"/>
                  </a:lnTo>
                  <a:lnTo>
                    <a:pt x="1060167" y="2485055"/>
                  </a:lnTo>
                  <a:lnTo>
                    <a:pt x="1014281" y="2477215"/>
                  </a:lnTo>
                  <a:lnTo>
                    <a:pt x="968981" y="2467721"/>
                  </a:lnTo>
                  <a:lnTo>
                    <a:pt x="924298" y="2456606"/>
                  </a:lnTo>
                  <a:lnTo>
                    <a:pt x="880265" y="2443902"/>
                  </a:lnTo>
                  <a:lnTo>
                    <a:pt x="836915" y="2429641"/>
                  </a:lnTo>
                  <a:lnTo>
                    <a:pt x="794279" y="2413857"/>
                  </a:lnTo>
                  <a:lnTo>
                    <a:pt x="752391" y="2396581"/>
                  </a:lnTo>
                  <a:lnTo>
                    <a:pt x="711282" y="2377845"/>
                  </a:lnTo>
                  <a:lnTo>
                    <a:pt x="670985" y="2357682"/>
                  </a:lnTo>
                  <a:lnTo>
                    <a:pt x="631532" y="2336124"/>
                  </a:lnTo>
                  <a:lnTo>
                    <a:pt x="592956" y="2313204"/>
                  </a:lnTo>
                  <a:lnTo>
                    <a:pt x="555288" y="2288954"/>
                  </a:lnTo>
                  <a:lnTo>
                    <a:pt x="518561" y="2263406"/>
                  </a:lnTo>
                  <a:lnTo>
                    <a:pt x="482809" y="2236593"/>
                  </a:lnTo>
                  <a:lnTo>
                    <a:pt x="448062" y="2208547"/>
                  </a:lnTo>
                  <a:lnTo>
                    <a:pt x="414353" y="2179301"/>
                  </a:lnTo>
                  <a:lnTo>
                    <a:pt x="381715" y="2148886"/>
                  </a:lnTo>
                  <a:lnTo>
                    <a:pt x="350179" y="2117335"/>
                  </a:lnTo>
                  <a:lnTo>
                    <a:pt x="319779" y="2084681"/>
                  </a:lnTo>
                  <a:lnTo>
                    <a:pt x="290547" y="2050955"/>
                  </a:lnTo>
                  <a:lnTo>
                    <a:pt x="262515" y="2016191"/>
                  </a:lnTo>
                  <a:lnTo>
                    <a:pt x="235714" y="1980420"/>
                  </a:lnTo>
                  <a:lnTo>
                    <a:pt x="210179" y="1943675"/>
                  </a:lnTo>
                  <a:lnTo>
                    <a:pt x="185941" y="1905988"/>
                  </a:lnTo>
                  <a:lnTo>
                    <a:pt x="163032" y="1867392"/>
                  </a:lnTo>
                  <a:lnTo>
                    <a:pt x="141484" y="1827919"/>
                  </a:lnTo>
                  <a:lnTo>
                    <a:pt x="121331" y="1787601"/>
                  </a:lnTo>
                  <a:lnTo>
                    <a:pt x="102604" y="1746471"/>
                  </a:lnTo>
                  <a:lnTo>
                    <a:pt x="85336" y="1704561"/>
                  </a:lnTo>
                  <a:lnTo>
                    <a:pt x="69558" y="1661904"/>
                  </a:lnTo>
                  <a:lnTo>
                    <a:pt x="55305" y="1618531"/>
                  </a:lnTo>
                  <a:lnTo>
                    <a:pt x="42607" y="1574475"/>
                  </a:lnTo>
                  <a:lnTo>
                    <a:pt x="31497" y="1529768"/>
                  </a:lnTo>
                  <a:lnTo>
                    <a:pt x="22007" y="1484443"/>
                  </a:lnTo>
                  <a:lnTo>
                    <a:pt x="14171" y="1438533"/>
                  </a:lnTo>
                  <a:lnTo>
                    <a:pt x="8019" y="1392069"/>
                  </a:lnTo>
                  <a:lnTo>
                    <a:pt x="3585" y="1345084"/>
                  </a:lnTo>
                  <a:lnTo>
                    <a:pt x="901" y="1297610"/>
                  </a:lnTo>
                  <a:lnTo>
                    <a:pt x="0" y="1249679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39725"/>
          </a:xfrm>
          <a:custGeom>
            <a:avLst/>
            <a:gdLst/>
            <a:ahLst/>
            <a:cxnLst/>
            <a:rect l="l" t="t" r="r" b="b"/>
            <a:pathLst>
              <a:path w="12192000" h="339725">
                <a:moveTo>
                  <a:pt x="2098675" y="339725"/>
                </a:moveTo>
                <a:lnTo>
                  <a:pt x="1768475" y="0"/>
                </a:lnTo>
                <a:lnTo>
                  <a:pt x="0" y="0"/>
                </a:lnTo>
                <a:lnTo>
                  <a:pt x="0" y="339725"/>
                </a:lnTo>
                <a:lnTo>
                  <a:pt x="2098675" y="339725"/>
                </a:lnTo>
                <a:close/>
              </a:path>
              <a:path w="12192000" h="339725">
                <a:moveTo>
                  <a:pt x="12192000" y="0"/>
                </a:moveTo>
                <a:lnTo>
                  <a:pt x="1812925" y="0"/>
                </a:lnTo>
                <a:lnTo>
                  <a:pt x="2141601" y="339725"/>
                </a:lnTo>
                <a:lnTo>
                  <a:pt x="12192000" y="339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561847"/>
            <a:ext cx="765873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30" dirty="0">
                <a:solidFill>
                  <a:srgbClr val="F9B529"/>
                </a:solidFill>
              </a:rPr>
              <a:t>Sosyal </a:t>
            </a:r>
            <a:r>
              <a:rPr sz="4800" spc="-20" dirty="0">
                <a:solidFill>
                  <a:srgbClr val="F9B529"/>
                </a:solidFill>
              </a:rPr>
              <a:t>Medya </a:t>
            </a:r>
            <a:r>
              <a:rPr sz="4800" spc="-5" dirty="0">
                <a:solidFill>
                  <a:srgbClr val="F9B529"/>
                </a:solidFill>
              </a:rPr>
              <a:t>Bağımlılık </a:t>
            </a:r>
            <a:r>
              <a:rPr sz="4800" spc="-65" dirty="0">
                <a:solidFill>
                  <a:srgbClr val="F9B529"/>
                </a:solidFill>
              </a:rPr>
              <a:t>Yapar  </a:t>
            </a:r>
            <a:r>
              <a:rPr sz="4800" spc="-5" dirty="0">
                <a:solidFill>
                  <a:srgbClr val="F9B529"/>
                </a:solidFill>
              </a:rPr>
              <a:t>mı?</a:t>
            </a:r>
            <a:endParaRPr sz="4800" dirty="0"/>
          </a:p>
        </p:txBody>
      </p:sp>
      <p:sp>
        <p:nvSpPr>
          <p:cNvPr id="4" name="object 4"/>
          <p:cNvSpPr/>
          <p:nvPr/>
        </p:nvSpPr>
        <p:spPr>
          <a:xfrm>
            <a:off x="8603233" y="746379"/>
            <a:ext cx="3145155" cy="3145155"/>
          </a:xfrm>
          <a:custGeom>
            <a:avLst/>
            <a:gdLst/>
            <a:ahLst/>
            <a:cxnLst/>
            <a:rect l="l" t="t" r="r" b="b"/>
            <a:pathLst>
              <a:path w="3145154" h="3145154">
                <a:moveTo>
                  <a:pt x="0" y="1572514"/>
                </a:moveTo>
                <a:lnTo>
                  <a:pt x="720" y="1524440"/>
                </a:lnTo>
                <a:lnTo>
                  <a:pt x="2869" y="1476725"/>
                </a:lnTo>
                <a:lnTo>
                  <a:pt x="6425" y="1429390"/>
                </a:lnTo>
                <a:lnTo>
                  <a:pt x="11368" y="1382454"/>
                </a:lnTo>
                <a:lnTo>
                  <a:pt x="17677" y="1335939"/>
                </a:lnTo>
                <a:lnTo>
                  <a:pt x="25332" y="1289865"/>
                </a:lnTo>
                <a:lnTo>
                  <a:pt x="34312" y="1244253"/>
                </a:lnTo>
                <a:lnTo>
                  <a:pt x="44597" y="1199122"/>
                </a:lnTo>
                <a:lnTo>
                  <a:pt x="56165" y="1154494"/>
                </a:lnTo>
                <a:lnTo>
                  <a:pt x="68997" y="1110390"/>
                </a:lnTo>
                <a:lnTo>
                  <a:pt x="83072" y="1066829"/>
                </a:lnTo>
                <a:lnTo>
                  <a:pt x="98370" y="1023832"/>
                </a:lnTo>
                <a:lnTo>
                  <a:pt x="114869" y="981421"/>
                </a:lnTo>
                <a:lnTo>
                  <a:pt x="132549" y="939615"/>
                </a:lnTo>
                <a:lnTo>
                  <a:pt x="151390" y="898435"/>
                </a:lnTo>
                <a:lnTo>
                  <a:pt x="171371" y="857902"/>
                </a:lnTo>
                <a:lnTo>
                  <a:pt x="192472" y="818036"/>
                </a:lnTo>
                <a:lnTo>
                  <a:pt x="214672" y="778858"/>
                </a:lnTo>
                <a:lnTo>
                  <a:pt x="237950" y="740388"/>
                </a:lnTo>
                <a:lnTo>
                  <a:pt x="262286" y="702647"/>
                </a:lnTo>
                <a:lnTo>
                  <a:pt x="287660" y="665655"/>
                </a:lnTo>
                <a:lnTo>
                  <a:pt x="314050" y="629434"/>
                </a:lnTo>
                <a:lnTo>
                  <a:pt x="341436" y="594003"/>
                </a:lnTo>
                <a:lnTo>
                  <a:pt x="369798" y="559383"/>
                </a:lnTo>
                <a:lnTo>
                  <a:pt x="399116" y="525595"/>
                </a:lnTo>
                <a:lnTo>
                  <a:pt x="429367" y="492660"/>
                </a:lnTo>
                <a:lnTo>
                  <a:pt x="460533" y="460597"/>
                </a:lnTo>
                <a:lnTo>
                  <a:pt x="492592" y="429427"/>
                </a:lnTo>
                <a:lnTo>
                  <a:pt x="525525" y="399172"/>
                </a:lnTo>
                <a:lnTo>
                  <a:pt x="559309" y="369851"/>
                </a:lnTo>
                <a:lnTo>
                  <a:pt x="593925" y="341486"/>
                </a:lnTo>
                <a:lnTo>
                  <a:pt x="629353" y="314096"/>
                </a:lnTo>
                <a:lnTo>
                  <a:pt x="665571" y="287702"/>
                </a:lnTo>
                <a:lnTo>
                  <a:pt x="702559" y="262326"/>
                </a:lnTo>
                <a:lnTo>
                  <a:pt x="740297" y="237986"/>
                </a:lnTo>
                <a:lnTo>
                  <a:pt x="778763" y="214705"/>
                </a:lnTo>
                <a:lnTo>
                  <a:pt x="817939" y="192502"/>
                </a:lnTo>
                <a:lnTo>
                  <a:pt x="857802" y="171398"/>
                </a:lnTo>
                <a:lnTo>
                  <a:pt x="898332" y="151414"/>
                </a:lnTo>
                <a:lnTo>
                  <a:pt x="939509" y="132570"/>
                </a:lnTo>
                <a:lnTo>
                  <a:pt x="981312" y="114887"/>
                </a:lnTo>
                <a:lnTo>
                  <a:pt x="1023721" y="98386"/>
                </a:lnTo>
                <a:lnTo>
                  <a:pt x="1066715" y="83086"/>
                </a:lnTo>
                <a:lnTo>
                  <a:pt x="1110274" y="69009"/>
                </a:lnTo>
                <a:lnTo>
                  <a:pt x="1154377" y="56175"/>
                </a:lnTo>
                <a:lnTo>
                  <a:pt x="1199003" y="44604"/>
                </a:lnTo>
                <a:lnTo>
                  <a:pt x="1244131" y="34318"/>
                </a:lnTo>
                <a:lnTo>
                  <a:pt x="1289743" y="25336"/>
                </a:lnTo>
                <a:lnTo>
                  <a:pt x="1335815" y="17680"/>
                </a:lnTo>
                <a:lnTo>
                  <a:pt x="1382329" y="11370"/>
                </a:lnTo>
                <a:lnTo>
                  <a:pt x="1429264" y="6426"/>
                </a:lnTo>
                <a:lnTo>
                  <a:pt x="1476599" y="2870"/>
                </a:lnTo>
                <a:lnTo>
                  <a:pt x="1524313" y="720"/>
                </a:lnTo>
                <a:lnTo>
                  <a:pt x="1572387" y="0"/>
                </a:lnTo>
                <a:lnTo>
                  <a:pt x="1620460" y="720"/>
                </a:lnTo>
                <a:lnTo>
                  <a:pt x="1668174" y="2870"/>
                </a:lnTo>
                <a:lnTo>
                  <a:pt x="1715509" y="6426"/>
                </a:lnTo>
                <a:lnTo>
                  <a:pt x="1762444" y="11370"/>
                </a:lnTo>
                <a:lnTo>
                  <a:pt x="1808958" y="17680"/>
                </a:lnTo>
                <a:lnTo>
                  <a:pt x="1855030" y="25336"/>
                </a:lnTo>
                <a:lnTo>
                  <a:pt x="1900642" y="34318"/>
                </a:lnTo>
                <a:lnTo>
                  <a:pt x="1945770" y="44604"/>
                </a:lnTo>
                <a:lnTo>
                  <a:pt x="1990396" y="56175"/>
                </a:lnTo>
                <a:lnTo>
                  <a:pt x="2034499" y="69009"/>
                </a:lnTo>
                <a:lnTo>
                  <a:pt x="2078058" y="83086"/>
                </a:lnTo>
                <a:lnTo>
                  <a:pt x="2121052" y="98386"/>
                </a:lnTo>
                <a:lnTo>
                  <a:pt x="2163461" y="114887"/>
                </a:lnTo>
                <a:lnTo>
                  <a:pt x="2205264" y="132570"/>
                </a:lnTo>
                <a:lnTo>
                  <a:pt x="2246441" y="151414"/>
                </a:lnTo>
                <a:lnTo>
                  <a:pt x="2286971" y="171398"/>
                </a:lnTo>
                <a:lnTo>
                  <a:pt x="2326834" y="192502"/>
                </a:lnTo>
                <a:lnTo>
                  <a:pt x="2366009" y="214705"/>
                </a:lnTo>
                <a:lnTo>
                  <a:pt x="2404476" y="237986"/>
                </a:lnTo>
                <a:lnTo>
                  <a:pt x="2442214" y="262326"/>
                </a:lnTo>
                <a:lnTo>
                  <a:pt x="2479202" y="287702"/>
                </a:lnTo>
                <a:lnTo>
                  <a:pt x="2515420" y="314096"/>
                </a:lnTo>
                <a:lnTo>
                  <a:pt x="2550848" y="341486"/>
                </a:lnTo>
                <a:lnTo>
                  <a:pt x="2585464" y="369851"/>
                </a:lnTo>
                <a:lnTo>
                  <a:pt x="2619248" y="399172"/>
                </a:lnTo>
                <a:lnTo>
                  <a:pt x="2652181" y="429427"/>
                </a:lnTo>
                <a:lnTo>
                  <a:pt x="2684240" y="460597"/>
                </a:lnTo>
                <a:lnTo>
                  <a:pt x="2715406" y="492660"/>
                </a:lnTo>
                <a:lnTo>
                  <a:pt x="2745657" y="525595"/>
                </a:lnTo>
                <a:lnTo>
                  <a:pt x="2774975" y="559383"/>
                </a:lnTo>
                <a:lnTo>
                  <a:pt x="2803337" y="594003"/>
                </a:lnTo>
                <a:lnTo>
                  <a:pt x="2830723" y="629434"/>
                </a:lnTo>
                <a:lnTo>
                  <a:pt x="2857113" y="665655"/>
                </a:lnTo>
                <a:lnTo>
                  <a:pt x="2882487" y="702647"/>
                </a:lnTo>
                <a:lnTo>
                  <a:pt x="2906823" y="740388"/>
                </a:lnTo>
                <a:lnTo>
                  <a:pt x="2930101" y="778858"/>
                </a:lnTo>
                <a:lnTo>
                  <a:pt x="2952301" y="818036"/>
                </a:lnTo>
                <a:lnTo>
                  <a:pt x="2973402" y="857902"/>
                </a:lnTo>
                <a:lnTo>
                  <a:pt x="2993383" y="898435"/>
                </a:lnTo>
                <a:lnTo>
                  <a:pt x="3012224" y="939615"/>
                </a:lnTo>
                <a:lnTo>
                  <a:pt x="3029904" y="981421"/>
                </a:lnTo>
                <a:lnTo>
                  <a:pt x="3046403" y="1023832"/>
                </a:lnTo>
                <a:lnTo>
                  <a:pt x="3061701" y="1066829"/>
                </a:lnTo>
                <a:lnTo>
                  <a:pt x="3075776" y="1110390"/>
                </a:lnTo>
                <a:lnTo>
                  <a:pt x="3088608" y="1154494"/>
                </a:lnTo>
                <a:lnTo>
                  <a:pt x="3100176" y="1199122"/>
                </a:lnTo>
                <a:lnTo>
                  <a:pt x="3110461" y="1244253"/>
                </a:lnTo>
                <a:lnTo>
                  <a:pt x="3119441" y="1289865"/>
                </a:lnTo>
                <a:lnTo>
                  <a:pt x="3127096" y="1335939"/>
                </a:lnTo>
                <a:lnTo>
                  <a:pt x="3133405" y="1382454"/>
                </a:lnTo>
                <a:lnTo>
                  <a:pt x="3138348" y="1429390"/>
                </a:lnTo>
                <a:lnTo>
                  <a:pt x="3141904" y="1476725"/>
                </a:lnTo>
                <a:lnTo>
                  <a:pt x="3144053" y="1524440"/>
                </a:lnTo>
                <a:lnTo>
                  <a:pt x="3144774" y="1572514"/>
                </a:lnTo>
                <a:lnTo>
                  <a:pt x="3144053" y="1620580"/>
                </a:lnTo>
                <a:lnTo>
                  <a:pt x="3141904" y="1668288"/>
                </a:lnTo>
                <a:lnTo>
                  <a:pt x="3138348" y="1715617"/>
                </a:lnTo>
                <a:lnTo>
                  <a:pt x="3133405" y="1762546"/>
                </a:lnTo>
                <a:lnTo>
                  <a:pt x="3127096" y="1809056"/>
                </a:lnTo>
                <a:lnTo>
                  <a:pt x="3119441" y="1855124"/>
                </a:lnTo>
                <a:lnTo>
                  <a:pt x="3110461" y="1900731"/>
                </a:lnTo>
                <a:lnTo>
                  <a:pt x="3100176" y="1945856"/>
                </a:lnTo>
                <a:lnTo>
                  <a:pt x="3088608" y="1990479"/>
                </a:lnTo>
                <a:lnTo>
                  <a:pt x="3075776" y="2034579"/>
                </a:lnTo>
                <a:lnTo>
                  <a:pt x="3061701" y="2078135"/>
                </a:lnTo>
                <a:lnTo>
                  <a:pt x="3046403" y="2121127"/>
                </a:lnTo>
                <a:lnTo>
                  <a:pt x="3029904" y="2163535"/>
                </a:lnTo>
                <a:lnTo>
                  <a:pt x="3012224" y="2205337"/>
                </a:lnTo>
                <a:lnTo>
                  <a:pt x="2993383" y="2246513"/>
                </a:lnTo>
                <a:lnTo>
                  <a:pt x="2973402" y="2287042"/>
                </a:lnTo>
                <a:lnTo>
                  <a:pt x="2952301" y="2326905"/>
                </a:lnTo>
                <a:lnTo>
                  <a:pt x="2930101" y="2366080"/>
                </a:lnTo>
                <a:lnTo>
                  <a:pt x="2906823" y="2404547"/>
                </a:lnTo>
                <a:lnTo>
                  <a:pt x="2882487" y="2442285"/>
                </a:lnTo>
                <a:lnTo>
                  <a:pt x="2857113" y="2479274"/>
                </a:lnTo>
                <a:lnTo>
                  <a:pt x="2830723" y="2515493"/>
                </a:lnTo>
                <a:lnTo>
                  <a:pt x="2803337" y="2550921"/>
                </a:lnTo>
                <a:lnTo>
                  <a:pt x="2774975" y="2585539"/>
                </a:lnTo>
                <a:lnTo>
                  <a:pt x="2745657" y="2619325"/>
                </a:lnTo>
                <a:lnTo>
                  <a:pt x="2715406" y="2652258"/>
                </a:lnTo>
                <a:lnTo>
                  <a:pt x="2684240" y="2684319"/>
                </a:lnTo>
                <a:lnTo>
                  <a:pt x="2652181" y="2715487"/>
                </a:lnTo>
                <a:lnTo>
                  <a:pt x="2619248" y="2745740"/>
                </a:lnTo>
                <a:lnTo>
                  <a:pt x="2585464" y="2775060"/>
                </a:lnTo>
                <a:lnTo>
                  <a:pt x="2550848" y="2803424"/>
                </a:lnTo>
                <a:lnTo>
                  <a:pt x="2515420" y="2830813"/>
                </a:lnTo>
                <a:lnTo>
                  <a:pt x="2479202" y="2857205"/>
                </a:lnTo>
                <a:lnTo>
                  <a:pt x="2442214" y="2882581"/>
                </a:lnTo>
                <a:lnTo>
                  <a:pt x="2404476" y="2906919"/>
                </a:lnTo>
                <a:lnTo>
                  <a:pt x="2366010" y="2930200"/>
                </a:lnTo>
                <a:lnTo>
                  <a:pt x="2326834" y="2952402"/>
                </a:lnTo>
                <a:lnTo>
                  <a:pt x="2286971" y="2973505"/>
                </a:lnTo>
                <a:lnTo>
                  <a:pt x="2246441" y="2993489"/>
                </a:lnTo>
                <a:lnTo>
                  <a:pt x="2205264" y="3012332"/>
                </a:lnTo>
                <a:lnTo>
                  <a:pt x="2163461" y="3030014"/>
                </a:lnTo>
                <a:lnTo>
                  <a:pt x="2121052" y="3046516"/>
                </a:lnTo>
                <a:lnTo>
                  <a:pt x="2078058" y="3061815"/>
                </a:lnTo>
                <a:lnTo>
                  <a:pt x="2034499" y="3075892"/>
                </a:lnTo>
                <a:lnTo>
                  <a:pt x="1990396" y="3088726"/>
                </a:lnTo>
                <a:lnTo>
                  <a:pt x="1945770" y="3100296"/>
                </a:lnTo>
                <a:lnTo>
                  <a:pt x="1900642" y="3110582"/>
                </a:lnTo>
                <a:lnTo>
                  <a:pt x="1855030" y="3119564"/>
                </a:lnTo>
                <a:lnTo>
                  <a:pt x="1808958" y="3127220"/>
                </a:lnTo>
                <a:lnTo>
                  <a:pt x="1762444" y="3133530"/>
                </a:lnTo>
                <a:lnTo>
                  <a:pt x="1715509" y="3138474"/>
                </a:lnTo>
                <a:lnTo>
                  <a:pt x="1668174" y="3142030"/>
                </a:lnTo>
                <a:lnTo>
                  <a:pt x="1620460" y="3144180"/>
                </a:lnTo>
                <a:lnTo>
                  <a:pt x="1572387" y="3144901"/>
                </a:lnTo>
                <a:lnTo>
                  <a:pt x="1524313" y="3144180"/>
                </a:lnTo>
                <a:lnTo>
                  <a:pt x="1476599" y="3142030"/>
                </a:lnTo>
                <a:lnTo>
                  <a:pt x="1429264" y="3138474"/>
                </a:lnTo>
                <a:lnTo>
                  <a:pt x="1382329" y="3133530"/>
                </a:lnTo>
                <a:lnTo>
                  <a:pt x="1335815" y="3127220"/>
                </a:lnTo>
                <a:lnTo>
                  <a:pt x="1289743" y="3119564"/>
                </a:lnTo>
                <a:lnTo>
                  <a:pt x="1244131" y="3110582"/>
                </a:lnTo>
                <a:lnTo>
                  <a:pt x="1199003" y="3100296"/>
                </a:lnTo>
                <a:lnTo>
                  <a:pt x="1154377" y="3088726"/>
                </a:lnTo>
                <a:lnTo>
                  <a:pt x="1110274" y="3075892"/>
                </a:lnTo>
                <a:lnTo>
                  <a:pt x="1066715" y="3061815"/>
                </a:lnTo>
                <a:lnTo>
                  <a:pt x="1023721" y="3046516"/>
                </a:lnTo>
                <a:lnTo>
                  <a:pt x="981312" y="3030014"/>
                </a:lnTo>
                <a:lnTo>
                  <a:pt x="939509" y="3012332"/>
                </a:lnTo>
                <a:lnTo>
                  <a:pt x="898332" y="2993489"/>
                </a:lnTo>
                <a:lnTo>
                  <a:pt x="857802" y="2973505"/>
                </a:lnTo>
                <a:lnTo>
                  <a:pt x="817939" y="2952402"/>
                </a:lnTo>
                <a:lnTo>
                  <a:pt x="778764" y="2930200"/>
                </a:lnTo>
                <a:lnTo>
                  <a:pt x="740297" y="2906919"/>
                </a:lnTo>
                <a:lnTo>
                  <a:pt x="702559" y="2882581"/>
                </a:lnTo>
                <a:lnTo>
                  <a:pt x="665571" y="2857205"/>
                </a:lnTo>
                <a:lnTo>
                  <a:pt x="629353" y="2830813"/>
                </a:lnTo>
                <a:lnTo>
                  <a:pt x="593925" y="2803424"/>
                </a:lnTo>
                <a:lnTo>
                  <a:pt x="559309" y="2775060"/>
                </a:lnTo>
                <a:lnTo>
                  <a:pt x="525525" y="2745740"/>
                </a:lnTo>
                <a:lnTo>
                  <a:pt x="492592" y="2715487"/>
                </a:lnTo>
                <a:lnTo>
                  <a:pt x="460533" y="2684319"/>
                </a:lnTo>
                <a:lnTo>
                  <a:pt x="429367" y="2652258"/>
                </a:lnTo>
                <a:lnTo>
                  <a:pt x="399116" y="2619325"/>
                </a:lnTo>
                <a:lnTo>
                  <a:pt x="369798" y="2585539"/>
                </a:lnTo>
                <a:lnTo>
                  <a:pt x="341436" y="2550921"/>
                </a:lnTo>
                <a:lnTo>
                  <a:pt x="314050" y="2515493"/>
                </a:lnTo>
                <a:lnTo>
                  <a:pt x="287660" y="2479274"/>
                </a:lnTo>
                <a:lnTo>
                  <a:pt x="262286" y="2442285"/>
                </a:lnTo>
                <a:lnTo>
                  <a:pt x="237950" y="2404547"/>
                </a:lnTo>
                <a:lnTo>
                  <a:pt x="214672" y="2366080"/>
                </a:lnTo>
                <a:lnTo>
                  <a:pt x="192472" y="2326905"/>
                </a:lnTo>
                <a:lnTo>
                  <a:pt x="171371" y="2287042"/>
                </a:lnTo>
                <a:lnTo>
                  <a:pt x="151390" y="2246513"/>
                </a:lnTo>
                <a:lnTo>
                  <a:pt x="132549" y="2205337"/>
                </a:lnTo>
                <a:lnTo>
                  <a:pt x="114869" y="2163535"/>
                </a:lnTo>
                <a:lnTo>
                  <a:pt x="98370" y="2121127"/>
                </a:lnTo>
                <a:lnTo>
                  <a:pt x="83072" y="2078135"/>
                </a:lnTo>
                <a:lnTo>
                  <a:pt x="68997" y="2034579"/>
                </a:lnTo>
                <a:lnTo>
                  <a:pt x="56165" y="1990479"/>
                </a:lnTo>
                <a:lnTo>
                  <a:pt x="44597" y="1945856"/>
                </a:lnTo>
                <a:lnTo>
                  <a:pt x="34312" y="1900731"/>
                </a:lnTo>
                <a:lnTo>
                  <a:pt x="25332" y="1855124"/>
                </a:lnTo>
                <a:lnTo>
                  <a:pt x="17677" y="1809056"/>
                </a:lnTo>
                <a:lnTo>
                  <a:pt x="11368" y="1762546"/>
                </a:lnTo>
                <a:lnTo>
                  <a:pt x="6425" y="1715617"/>
                </a:lnTo>
                <a:lnTo>
                  <a:pt x="2869" y="1668288"/>
                </a:lnTo>
                <a:lnTo>
                  <a:pt x="720" y="1620580"/>
                </a:lnTo>
                <a:lnTo>
                  <a:pt x="0" y="1572514"/>
                </a:lnTo>
                <a:close/>
              </a:path>
            </a:pathLst>
          </a:custGeom>
          <a:ln w="2413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5544" y="2352801"/>
            <a:ext cx="10176256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Gerçek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hayatınızın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önüne</a:t>
            </a:r>
            <a:r>
              <a:rPr sz="2800" spc="8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geçiyorsa,</a:t>
            </a:r>
            <a:endParaRPr sz="2800" dirty="0">
              <a:latin typeface="Carlito"/>
              <a:cs typeface="Carlito"/>
            </a:endParaRPr>
          </a:p>
          <a:p>
            <a:pPr marL="469900" marR="1626235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Canınız sıkılınca aklınıza gelen ilk seçenekse,  Sürekli bir şeyler </a:t>
            </a:r>
            <a:r>
              <a:rPr sz="2800" spc="-10" dirty="0" err="1">
                <a:solidFill>
                  <a:srgbClr val="585858"/>
                </a:solidFill>
                <a:latin typeface="Carlito"/>
                <a:cs typeface="Carlito"/>
              </a:rPr>
              <a:t>paylaşma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15" dirty="0" err="1">
                <a:solidFill>
                  <a:srgbClr val="585858"/>
                </a:solidFill>
                <a:latin typeface="Carlito"/>
                <a:cs typeface="Carlito"/>
              </a:rPr>
              <a:t>ihtiyacı</a:t>
            </a:r>
            <a:r>
              <a:rPr lang="tr-TR" sz="2800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15" dirty="0" err="1">
                <a:solidFill>
                  <a:srgbClr val="585858"/>
                </a:solidFill>
                <a:latin typeface="Carlito"/>
                <a:cs typeface="Carlito"/>
              </a:rPr>
              <a:t>duyuyorsanız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,  </a:t>
            </a: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Aşırı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zaman </a:t>
            </a:r>
            <a:r>
              <a:rPr sz="2800" spc="-45" dirty="0">
                <a:solidFill>
                  <a:srgbClr val="585858"/>
                </a:solidFill>
                <a:latin typeface="Carlito"/>
                <a:cs typeface="Carlito"/>
              </a:rPr>
              <a:t>alıyor, </a:t>
            </a: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ulaşılamadığında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huzursuzluk  oluşturuyorsa,</a:t>
            </a:r>
            <a:endParaRPr sz="2800" dirty="0">
              <a:latin typeface="Carlito"/>
              <a:cs typeface="Carlito"/>
            </a:endParaRPr>
          </a:p>
          <a:p>
            <a:pPr marL="469900" marR="5715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Günlük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hayatınızın ve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sorumluluklarınızın aksamasına sebep 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oluyorsa,</a:t>
            </a:r>
            <a:endParaRPr sz="2800" dirty="0">
              <a:latin typeface="Carlito"/>
              <a:cs typeface="Carlito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§"/>
            </a:pP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Gerçek arkadaşlıkların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yerini </a:t>
            </a: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sanal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arkadaşlıklar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ve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takipçiler 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alıyorsa,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E61F4F"/>
                </a:solidFill>
                <a:latin typeface="Carlito"/>
                <a:cs typeface="Carlito"/>
              </a:rPr>
              <a:t>... </a:t>
            </a:r>
            <a:r>
              <a:rPr sz="2800" spc="-25" dirty="0">
                <a:solidFill>
                  <a:srgbClr val="E61F4F"/>
                </a:solidFill>
                <a:latin typeface="Carlito"/>
                <a:cs typeface="Carlito"/>
              </a:rPr>
              <a:t>sosyal </a:t>
            </a:r>
            <a:r>
              <a:rPr sz="2800" spc="-15" dirty="0">
                <a:solidFill>
                  <a:srgbClr val="E61F4F"/>
                </a:solidFill>
                <a:latin typeface="Carlito"/>
                <a:cs typeface="Carlito"/>
              </a:rPr>
              <a:t>medya </a:t>
            </a:r>
            <a:r>
              <a:rPr sz="2800" spc="-5" dirty="0">
                <a:solidFill>
                  <a:srgbClr val="E61F4F"/>
                </a:solidFill>
                <a:latin typeface="Carlito"/>
                <a:cs typeface="Carlito"/>
              </a:rPr>
              <a:t>bağımlısı</a:t>
            </a:r>
            <a:r>
              <a:rPr sz="2800" spc="95" dirty="0">
                <a:solidFill>
                  <a:srgbClr val="E61F4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E61F4F"/>
                </a:solidFill>
                <a:latin typeface="Carlito"/>
                <a:cs typeface="Carlito"/>
              </a:rPr>
              <a:t>olabilirsiniz.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31084" y="1083881"/>
            <a:ext cx="2513965" cy="2515235"/>
            <a:chOff x="8931084" y="1083881"/>
            <a:chExt cx="2513965" cy="2515235"/>
          </a:xfrm>
        </p:grpSpPr>
        <p:sp>
          <p:nvSpPr>
            <p:cNvPr id="7" name="object 7"/>
            <p:cNvSpPr/>
            <p:nvPr/>
          </p:nvSpPr>
          <p:spPr>
            <a:xfrm>
              <a:off x="8939021" y="1091819"/>
              <a:ext cx="2497962" cy="24992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9021" y="1091819"/>
              <a:ext cx="2498090" cy="2499360"/>
            </a:xfrm>
            <a:custGeom>
              <a:avLst/>
              <a:gdLst/>
              <a:ahLst/>
              <a:cxnLst/>
              <a:rect l="l" t="t" r="r" b="b"/>
              <a:pathLst>
                <a:path w="2498090" h="2499360">
                  <a:moveTo>
                    <a:pt x="0" y="1249552"/>
                  </a:moveTo>
                  <a:lnTo>
                    <a:pt x="901" y="1201622"/>
                  </a:lnTo>
                  <a:lnTo>
                    <a:pt x="3585" y="1154148"/>
                  </a:lnTo>
                  <a:lnTo>
                    <a:pt x="8019" y="1107163"/>
                  </a:lnTo>
                  <a:lnTo>
                    <a:pt x="14171" y="1060699"/>
                  </a:lnTo>
                  <a:lnTo>
                    <a:pt x="22007" y="1014789"/>
                  </a:lnTo>
                  <a:lnTo>
                    <a:pt x="31497" y="969464"/>
                  </a:lnTo>
                  <a:lnTo>
                    <a:pt x="42607" y="924757"/>
                  </a:lnTo>
                  <a:lnTo>
                    <a:pt x="55305" y="880701"/>
                  </a:lnTo>
                  <a:lnTo>
                    <a:pt x="69558" y="837328"/>
                  </a:lnTo>
                  <a:lnTo>
                    <a:pt x="85336" y="794671"/>
                  </a:lnTo>
                  <a:lnTo>
                    <a:pt x="102604" y="752761"/>
                  </a:lnTo>
                  <a:lnTo>
                    <a:pt x="121331" y="711631"/>
                  </a:lnTo>
                  <a:lnTo>
                    <a:pt x="141484" y="671313"/>
                  </a:lnTo>
                  <a:lnTo>
                    <a:pt x="163032" y="631840"/>
                  </a:lnTo>
                  <a:lnTo>
                    <a:pt x="185941" y="593244"/>
                  </a:lnTo>
                  <a:lnTo>
                    <a:pt x="210179" y="555557"/>
                  </a:lnTo>
                  <a:lnTo>
                    <a:pt x="235714" y="518812"/>
                  </a:lnTo>
                  <a:lnTo>
                    <a:pt x="262515" y="483041"/>
                  </a:lnTo>
                  <a:lnTo>
                    <a:pt x="290547" y="448277"/>
                  </a:lnTo>
                  <a:lnTo>
                    <a:pt x="319779" y="414551"/>
                  </a:lnTo>
                  <a:lnTo>
                    <a:pt x="350179" y="381897"/>
                  </a:lnTo>
                  <a:lnTo>
                    <a:pt x="381715" y="350346"/>
                  </a:lnTo>
                  <a:lnTo>
                    <a:pt x="414353" y="319931"/>
                  </a:lnTo>
                  <a:lnTo>
                    <a:pt x="448062" y="290685"/>
                  </a:lnTo>
                  <a:lnTo>
                    <a:pt x="482809" y="262639"/>
                  </a:lnTo>
                  <a:lnTo>
                    <a:pt x="518561" y="235826"/>
                  </a:lnTo>
                  <a:lnTo>
                    <a:pt x="555288" y="210278"/>
                  </a:lnTo>
                  <a:lnTo>
                    <a:pt x="592956" y="186028"/>
                  </a:lnTo>
                  <a:lnTo>
                    <a:pt x="631532" y="163108"/>
                  </a:lnTo>
                  <a:lnTo>
                    <a:pt x="670985" y="141550"/>
                  </a:lnTo>
                  <a:lnTo>
                    <a:pt x="711282" y="121387"/>
                  </a:lnTo>
                  <a:lnTo>
                    <a:pt x="752391" y="102651"/>
                  </a:lnTo>
                  <a:lnTo>
                    <a:pt x="794279" y="85375"/>
                  </a:lnTo>
                  <a:lnTo>
                    <a:pt x="836915" y="69591"/>
                  </a:lnTo>
                  <a:lnTo>
                    <a:pt x="880265" y="55330"/>
                  </a:lnTo>
                  <a:lnTo>
                    <a:pt x="924298" y="42626"/>
                  </a:lnTo>
                  <a:lnTo>
                    <a:pt x="968981" y="31511"/>
                  </a:lnTo>
                  <a:lnTo>
                    <a:pt x="1014281" y="22017"/>
                  </a:lnTo>
                  <a:lnTo>
                    <a:pt x="1060167" y="14177"/>
                  </a:lnTo>
                  <a:lnTo>
                    <a:pt x="1106606" y="8023"/>
                  </a:lnTo>
                  <a:lnTo>
                    <a:pt x="1153566" y="3587"/>
                  </a:lnTo>
                  <a:lnTo>
                    <a:pt x="1201014" y="902"/>
                  </a:lnTo>
                  <a:lnTo>
                    <a:pt x="1248918" y="0"/>
                  </a:lnTo>
                  <a:lnTo>
                    <a:pt x="1296830" y="902"/>
                  </a:lnTo>
                  <a:lnTo>
                    <a:pt x="1344286" y="3587"/>
                  </a:lnTo>
                  <a:lnTo>
                    <a:pt x="1391254" y="8023"/>
                  </a:lnTo>
                  <a:lnTo>
                    <a:pt x="1437700" y="14177"/>
                  </a:lnTo>
                  <a:lnTo>
                    <a:pt x="1483593" y="22017"/>
                  </a:lnTo>
                  <a:lnTo>
                    <a:pt x="1528900" y="31511"/>
                  </a:lnTo>
                  <a:lnTo>
                    <a:pt x="1573590" y="42626"/>
                  </a:lnTo>
                  <a:lnTo>
                    <a:pt x="1617628" y="55330"/>
                  </a:lnTo>
                  <a:lnTo>
                    <a:pt x="1660984" y="69591"/>
                  </a:lnTo>
                  <a:lnTo>
                    <a:pt x="1703625" y="85375"/>
                  </a:lnTo>
                  <a:lnTo>
                    <a:pt x="1745519" y="102651"/>
                  </a:lnTo>
                  <a:lnTo>
                    <a:pt x="1786632" y="121387"/>
                  </a:lnTo>
                  <a:lnTo>
                    <a:pt x="1826934" y="141550"/>
                  </a:lnTo>
                  <a:lnTo>
                    <a:pt x="1866391" y="163108"/>
                  </a:lnTo>
                  <a:lnTo>
                    <a:pt x="1904971" y="186028"/>
                  </a:lnTo>
                  <a:lnTo>
                    <a:pt x="1942643" y="210278"/>
                  </a:lnTo>
                  <a:lnTo>
                    <a:pt x="1979372" y="235826"/>
                  </a:lnTo>
                  <a:lnTo>
                    <a:pt x="2015128" y="262639"/>
                  </a:lnTo>
                  <a:lnTo>
                    <a:pt x="2049878" y="290685"/>
                  </a:lnTo>
                  <a:lnTo>
                    <a:pt x="2083590" y="319931"/>
                  </a:lnTo>
                  <a:lnTo>
                    <a:pt x="2116230" y="350346"/>
                  </a:lnTo>
                  <a:lnTo>
                    <a:pt x="2147768" y="381897"/>
                  </a:lnTo>
                  <a:lnTo>
                    <a:pt x="2178170" y="414551"/>
                  </a:lnTo>
                  <a:lnTo>
                    <a:pt x="2207404" y="448277"/>
                  </a:lnTo>
                  <a:lnTo>
                    <a:pt x="2235438" y="483041"/>
                  </a:lnTo>
                  <a:lnTo>
                    <a:pt x="2262240" y="518812"/>
                  </a:lnTo>
                  <a:lnTo>
                    <a:pt x="2287776" y="555557"/>
                  </a:lnTo>
                  <a:lnTo>
                    <a:pt x="2312016" y="593244"/>
                  </a:lnTo>
                  <a:lnTo>
                    <a:pt x="2334926" y="631840"/>
                  </a:lnTo>
                  <a:lnTo>
                    <a:pt x="2356474" y="671313"/>
                  </a:lnTo>
                  <a:lnTo>
                    <a:pt x="2376629" y="711631"/>
                  </a:lnTo>
                  <a:lnTo>
                    <a:pt x="2395356" y="752761"/>
                  </a:lnTo>
                  <a:lnTo>
                    <a:pt x="2412625" y="794671"/>
                  </a:lnTo>
                  <a:lnTo>
                    <a:pt x="2428402" y="837328"/>
                  </a:lnTo>
                  <a:lnTo>
                    <a:pt x="2442657" y="880701"/>
                  </a:lnTo>
                  <a:lnTo>
                    <a:pt x="2455355" y="924757"/>
                  </a:lnTo>
                  <a:lnTo>
                    <a:pt x="2466465" y="969464"/>
                  </a:lnTo>
                  <a:lnTo>
                    <a:pt x="2475954" y="1014789"/>
                  </a:lnTo>
                  <a:lnTo>
                    <a:pt x="2483791" y="1060699"/>
                  </a:lnTo>
                  <a:lnTo>
                    <a:pt x="2489943" y="1107163"/>
                  </a:lnTo>
                  <a:lnTo>
                    <a:pt x="2494377" y="1154148"/>
                  </a:lnTo>
                  <a:lnTo>
                    <a:pt x="2497061" y="1201622"/>
                  </a:lnTo>
                  <a:lnTo>
                    <a:pt x="2497962" y="1249552"/>
                  </a:lnTo>
                  <a:lnTo>
                    <a:pt x="2497061" y="1297483"/>
                  </a:lnTo>
                  <a:lnTo>
                    <a:pt x="2494377" y="1344958"/>
                  </a:lnTo>
                  <a:lnTo>
                    <a:pt x="2489943" y="1391944"/>
                  </a:lnTo>
                  <a:lnTo>
                    <a:pt x="2483791" y="1438409"/>
                  </a:lnTo>
                  <a:lnTo>
                    <a:pt x="2475954" y="1484321"/>
                  </a:lnTo>
                  <a:lnTo>
                    <a:pt x="2466465" y="1529648"/>
                  </a:lnTo>
                  <a:lnTo>
                    <a:pt x="2455355" y="1574357"/>
                  </a:lnTo>
                  <a:lnTo>
                    <a:pt x="2442657" y="1618415"/>
                  </a:lnTo>
                  <a:lnTo>
                    <a:pt x="2428402" y="1661791"/>
                  </a:lnTo>
                  <a:lnTo>
                    <a:pt x="2412625" y="1704452"/>
                  </a:lnTo>
                  <a:lnTo>
                    <a:pt x="2395356" y="1746365"/>
                  </a:lnTo>
                  <a:lnTo>
                    <a:pt x="2376629" y="1787499"/>
                  </a:lnTo>
                  <a:lnTo>
                    <a:pt x="2356474" y="1827820"/>
                  </a:lnTo>
                  <a:lnTo>
                    <a:pt x="2334926" y="1867297"/>
                  </a:lnTo>
                  <a:lnTo>
                    <a:pt x="2312016" y="1905897"/>
                  </a:lnTo>
                  <a:lnTo>
                    <a:pt x="2287776" y="1943588"/>
                  </a:lnTo>
                  <a:lnTo>
                    <a:pt x="2262240" y="1980337"/>
                  </a:lnTo>
                  <a:lnTo>
                    <a:pt x="2235438" y="2016112"/>
                  </a:lnTo>
                  <a:lnTo>
                    <a:pt x="2207404" y="2050881"/>
                  </a:lnTo>
                  <a:lnTo>
                    <a:pt x="2178170" y="2084610"/>
                  </a:lnTo>
                  <a:lnTo>
                    <a:pt x="2147768" y="2117269"/>
                  </a:lnTo>
                  <a:lnTo>
                    <a:pt x="2116230" y="2148824"/>
                  </a:lnTo>
                  <a:lnTo>
                    <a:pt x="2083590" y="2179244"/>
                  </a:lnTo>
                  <a:lnTo>
                    <a:pt x="2049878" y="2208495"/>
                  </a:lnTo>
                  <a:lnTo>
                    <a:pt x="2015128" y="2236545"/>
                  </a:lnTo>
                  <a:lnTo>
                    <a:pt x="1979372" y="2263362"/>
                  </a:lnTo>
                  <a:lnTo>
                    <a:pt x="1942643" y="2288914"/>
                  </a:lnTo>
                  <a:lnTo>
                    <a:pt x="1904971" y="2313168"/>
                  </a:lnTo>
                  <a:lnTo>
                    <a:pt x="1866391" y="2336092"/>
                  </a:lnTo>
                  <a:lnTo>
                    <a:pt x="1826934" y="2357654"/>
                  </a:lnTo>
                  <a:lnTo>
                    <a:pt x="1786632" y="2377821"/>
                  </a:lnTo>
                  <a:lnTo>
                    <a:pt x="1745519" y="2396560"/>
                  </a:lnTo>
                  <a:lnTo>
                    <a:pt x="1703625" y="2413839"/>
                  </a:lnTo>
                  <a:lnTo>
                    <a:pt x="1660984" y="2429627"/>
                  </a:lnTo>
                  <a:lnTo>
                    <a:pt x="1617628" y="2443890"/>
                  </a:lnTo>
                  <a:lnTo>
                    <a:pt x="1573590" y="2456597"/>
                  </a:lnTo>
                  <a:lnTo>
                    <a:pt x="1528900" y="2467714"/>
                  </a:lnTo>
                  <a:lnTo>
                    <a:pt x="1483593" y="2477210"/>
                  </a:lnTo>
                  <a:lnTo>
                    <a:pt x="1437700" y="2485052"/>
                  </a:lnTo>
                  <a:lnTo>
                    <a:pt x="1391254" y="2491207"/>
                  </a:lnTo>
                  <a:lnTo>
                    <a:pt x="1344286" y="2495644"/>
                  </a:lnTo>
                  <a:lnTo>
                    <a:pt x="1296830" y="2498330"/>
                  </a:lnTo>
                  <a:lnTo>
                    <a:pt x="1248918" y="2499232"/>
                  </a:lnTo>
                  <a:lnTo>
                    <a:pt x="1201014" y="2498330"/>
                  </a:lnTo>
                  <a:lnTo>
                    <a:pt x="1153566" y="2495644"/>
                  </a:lnTo>
                  <a:lnTo>
                    <a:pt x="1106606" y="2491207"/>
                  </a:lnTo>
                  <a:lnTo>
                    <a:pt x="1060167" y="2485052"/>
                  </a:lnTo>
                  <a:lnTo>
                    <a:pt x="1014281" y="2477210"/>
                  </a:lnTo>
                  <a:lnTo>
                    <a:pt x="968981" y="2467714"/>
                  </a:lnTo>
                  <a:lnTo>
                    <a:pt x="924298" y="2456597"/>
                  </a:lnTo>
                  <a:lnTo>
                    <a:pt x="880265" y="2443890"/>
                  </a:lnTo>
                  <a:lnTo>
                    <a:pt x="836915" y="2429627"/>
                  </a:lnTo>
                  <a:lnTo>
                    <a:pt x="794279" y="2413839"/>
                  </a:lnTo>
                  <a:lnTo>
                    <a:pt x="752391" y="2396560"/>
                  </a:lnTo>
                  <a:lnTo>
                    <a:pt x="711282" y="2377821"/>
                  </a:lnTo>
                  <a:lnTo>
                    <a:pt x="670985" y="2357654"/>
                  </a:lnTo>
                  <a:lnTo>
                    <a:pt x="631532" y="2336092"/>
                  </a:lnTo>
                  <a:lnTo>
                    <a:pt x="592956" y="2313168"/>
                  </a:lnTo>
                  <a:lnTo>
                    <a:pt x="555288" y="2288914"/>
                  </a:lnTo>
                  <a:lnTo>
                    <a:pt x="518561" y="2263362"/>
                  </a:lnTo>
                  <a:lnTo>
                    <a:pt x="482809" y="2236545"/>
                  </a:lnTo>
                  <a:lnTo>
                    <a:pt x="448062" y="2208495"/>
                  </a:lnTo>
                  <a:lnTo>
                    <a:pt x="414353" y="2179244"/>
                  </a:lnTo>
                  <a:lnTo>
                    <a:pt x="381715" y="2148824"/>
                  </a:lnTo>
                  <a:lnTo>
                    <a:pt x="350179" y="2117269"/>
                  </a:lnTo>
                  <a:lnTo>
                    <a:pt x="319779" y="2084610"/>
                  </a:lnTo>
                  <a:lnTo>
                    <a:pt x="290547" y="2050881"/>
                  </a:lnTo>
                  <a:lnTo>
                    <a:pt x="262515" y="2016112"/>
                  </a:lnTo>
                  <a:lnTo>
                    <a:pt x="235714" y="1980337"/>
                  </a:lnTo>
                  <a:lnTo>
                    <a:pt x="210179" y="1943588"/>
                  </a:lnTo>
                  <a:lnTo>
                    <a:pt x="185941" y="1905897"/>
                  </a:lnTo>
                  <a:lnTo>
                    <a:pt x="163032" y="1867297"/>
                  </a:lnTo>
                  <a:lnTo>
                    <a:pt x="141484" y="1827820"/>
                  </a:lnTo>
                  <a:lnTo>
                    <a:pt x="121331" y="1787499"/>
                  </a:lnTo>
                  <a:lnTo>
                    <a:pt x="102604" y="1746365"/>
                  </a:lnTo>
                  <a:lnTo>
                    <a:pt x="85336" y="1704452"/>
                  </a:lnTo>
                  <a:lnTo>
                    <a:pt x="69558" y="1661791"/>
                  </a:lnTo>
                  <a:lnTo>
                    <a:pt x="55305" y="1618415"/>
                  </a:lnTo>
                  <a:lnTo>
                    <a:pt x="42607" y="1574357"/>
                  </a:lnTo>
                  <a:lnTo>
                    <a:pt x="31497" y="1529648"/>
                  </a:lnTo>
                  <a:lnTo>
                    <a:pt x="22007" y="1484321"/>
                  </a:lnTo>
                  <a:lnTo>
                    <a:pt x="14171" y="1438409"/>
                  </a:lnTo>
                  <a:lnTo>
                    <a:pt x="8019" y="1391944"/>
                  </a:lnTo>
                  <a:lnTo>
                    <a:pt x="3585" y="1344958"/>
                  </a:lnTo>
                  <a:lnTo>
                    <a:pt x="901" y="1297483"/>
                  </a:lnTo>
                  <a:lnTo>
                    <a:pt x="0" y="1249552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39725"/>
          </a:xfrm>
          <a:custGeom>
            <a:avLst/>
            <a:gdLst/>
            <a:ahLst/>
            <a:cxnLst/>
            <a:rect l="l" t="t" r="r" b="b"/>
            <a:pathLst>
              <a:path w="12192000" h="339725">
                <a:moveTo>
                  <a:pt x="2098675" y="339725"/>
                </a:moveTo>
                <a:lnTo>
                  <a:pt x="1768475" y="0"/>
                </a:lnTo>
                <a:lnTo>
                  <a:pt x="0" y="0"/>
                </a:lnTo>
                <a:lnTo>
                  <a:pt x="0" y="339725"/>
                </a:lnTo>
                <a:lnTo>
                  <a:pt x="2098675" y="339725"/>
                </a:lnTo>
                <a:close/>
              </a:path>
              <a:path w="12192000" h="339725">
                <a:moveTo>
                  <a:pt x="12192000" y="0"/>
                </a:moveTo>
                <a:lnTo>
                  <a:pt x="1812925" y="0"/>
                </a:lnTo>
                <a:lnTo>
                  <a:pt x="2141601" y="339725"/>
                </a:lnTo>
                <a:lnTo>
                  <a:pt x="12192000" y="339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1316" y="561847"/>
            <a:ext cx="681248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9B529"/>
                </a:solidFill>
              </a:rPr>
              <a:t>Oyunlar</a:t>
            </a:r>
            <a:r>
              <a:rPr sz="4800" spc="-65" dirty="0">
                <a:solidFill>
                  <a:srgbClr val="F9B529"/>
                </a:solidFill>
              </a:rPr>
              <a:t> </a:t>
            </a:r>
            <a:r>
              <a:rPr sz="4800" spc="-5" dirty="0">
                <a:solidFill>
                  <a:srgbClr val="F9B529"/>
                </a:solidFill>
              </a:rPr>
              <a:t>Bağımlılık  </a:t>
            </a:r>
            <a:r>
              <a:rPr sz="4800" spc="-70" dirty="0">
                <a:solidFill>
                  <a:srgbClr val="F9B529"/>
                </a:solidFill>
              </a:rPr>
              <a:t>Yapar</a:t>
            </a:r>
            <a:r>
              <a:rPr sz="4800" spc="10" dirty="0">
                <a:solidFill>
                  <a:srgbClr val="F9B529"/>
                </a:solidFill>
              </a:rPr>
              <a:t> </a:t>
            </a:r>
            <a:r>
              <a:rPr sz="4800" spc="-5" dirty="0">
                <a:solidFill>
                  <a:srgbClr val="F9B529"/>
                </a:solidFill>
              </a:rPr>
              <a:t>mı?</a:t>
            </a:r>
            <a:endParaRPr sz="48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482583" y="625729"/>
            <a:ext cx="3386454" cy="3386454"/>
            <a:chOff x="8482583" y="625729"/>
            <a:chExt cx="3386454" cy="3386454"/>
          </a:xfrm>
        </p:grpSpPr>
        <p:sp>
          <p:nvSpPr>
            <p:cNvPr id="5" name="object 5"/>
            <p:cNvSpPr/>
            <p:nvPr/>
          </p:nvSpPr>
          <p:spPr>
            <a:xfrm>
              <a:off x="8603233" y="746379"/>
              <a:ext cx="3145155" cy="3145155"/>
            </a:xfrm>
            <a:custGeom>
              <a:avLst/>
              <a:gdLst/>
              <a:ahLst/>
              <a:cxnLst/>
              <a:rect l="l" t="t" r="r" b="b"/>
              <a:pathLst>
                <a:path w="3145154" h="3145154">
                  <a:moveTo>
                    <a:pt x="0" y="1572514"/>
                  </a:moveTo>
                  <a:lnTo>
                    <a:pt x="720" y="1524440"/>
                  </a:lnTo>
                  <a:lnTo>
                    <a:pt x="2869" y="1476725"/>
                  </a:lnTo>
                  <a:lnTo>
                    <a:pt x="6425" y="1429390"/>
                  </a:lnTo>
                  <a:lnTo>
                    <a:pt x="11368" y="1382454"/>
                  </a:lnTo>
                  <a:lnTo>
                    <a:pt x="17677" y="1335939"/>
                  </a:lnTo>
                  <a:lnTo>
                    <a:pt x="25332" y="1289865"/>
                  </a:lnTo>
                  <a:lnTo>
                    <a:pt x="34312" y="1244253"/>
                  </a:lnTo>
                  <a:lnTo>
                    <a:pt x="44597" y="1199122"/>
                  </a:lnTo>
                  <a:lnTo>
                    <a:pt x="56165" y="1154494"/>
                  </a:lnTo>
                  <a:lnTo>
                    <a:pt x="68997" y="1110390"/>
                  </a:lnTo>
                  <a:lnTo>
                    <a:pt x="83072" y="1066829"/>
                  </a:lnTo>
                  <a:lnTo>
                    <a:pt x="98370" y="1023832"/>
                  </a:lnTo>
                  <a:lnTo>
                    <a:pt x="114869" y="981421"/>
                  </a:lnTo>
                  <a:lnTo>
                    <a:pt x="132549" y="939615"/>
                  </a:lnTo>
                  <a:lnTo>
                    <a:pt x="151390" y="898435"/>
                  </a:lnTo>
                  <a:lnTo>
                    <a:pt x="171371" y="857902"/>
                  </a:lnTo>
                  <a:lnTo>
                    <a:pt x="192472" y="818036"/>
                  </a:lnTo>
                  <a:lnTo>
                    <a:pt x="214672" y="778858"/>
                  </a:lnTo>
                  <a:lnTo>
                    <a:pt x="237950" y="740388"/>
                  </a:lnTo>
                  <a:lnTo>
                    <a:pt x="262286" y="702647"/>
                  </a:lnTo>
                  <a:lnTo>
                    <a:pt x="287660" y="665655"/>
                  </a:lnTo>
                  <a:lnTo>
                    <a:pt x="314050" y="629434"/>
                  </a:lnTo>
                  <a:lnTo>
                    <a:pt x="341436" y="594003"/>
                  </a:lnTo>
                  <a:lnTo>
                    <a:pt x="369798" y="559383"/>
                  </a:lnTo>
                  <a:lnTo>
                    <a:pt x="399116" y="525595"/>
                  </a:lnTo>
                  <a:lnTo>
                    <a:pt x="429367" y="492660"/>
                  </a:lnTo>
                  <a:lnTo>
                    <a:pt x="460533" y="460597"/>
                  </a:lnTo>
                  <a:lnTo>
                    <a:pt x="492592" y="429427"/>
                  </a:lnTo>
                  <a:lnTo>
                    <a:pt x="525525" y="399172"/>
                  </a:lnTo>
                  <a:lnTo>
                    <a:pt x="559309" y="369851"/>
                  </a:lnTo>
                  <a:lnTo>
                    <a:pt x="593925" y="341486"/>
                  </a:lnTo>
                  <a:lnTo>
                    <a:pt x="629353" y="314096"/>
                  </a:lnTo>
                  <a:lnTo>
                    <a:pt x="665571" y="287702"/>
                  </a:lnTo>
                  <a:lnTo>
                    <a:pt x="702559" y="262326"/>
                  </a:lnTo>
                  <a:lnTo>
                    <a:pt x="740297" y="237986"/>
                  </a:lnTo>
                  <a:lnTo>
                    <a:pt x="778763" y="214705"/>
                  </a:lnTo>
                  <a:lnTo>
                    <a:pt x="817939" y="192502"/>
                  </a:lnTo>
                  <a:lnTo>
                    <a:pt x="857802" y="171398"/>
                  </a:lnTo>
                  <a:lnTo>
                    <a:pt x="898332" y="151414"/>
                  </a:lnTo>
                  <a:lnTo>
                    <a:pt x="939509" y="132570"/>
                  </a:lnTo>
                  <a:lnTo>
                    <a:pt x="981312" y="114887"/>
                  </a:lnTo>
                  <a:lnTo>
                    <a:pt x="1023721" y="98386"/>
                  </a:lnTo>
                  <a:lnTo>
                    <a:pt x="1066715" y="83086"/>
                  </a:lnTo>
                  <a:lnTo>
                    <a:pt x="1110274" y="69009"/>
                  </a:lnTo>
                  <a:lnTo>
                    <a:pt x="1154377" y="56175"/>
                  </a:lnTo>
                  <a:lnTo>
                    <a:pt x="1199003" y="44604"/>
                  </a:lnTo>
                  <a:lnTo>
                    <a:pt x="1244131" y="34318"/>
                  </a:lnTo>
                  <a:lnTo>
                    <a:pt x="1289743" y="25336"/>
                  </a:lnTo>
                  <a:lnTo>
                    <a:pt x="1335815" y="17680"/>
                  </a:lnTo>
                  <a:lnTo>
                    <a:pt x="1382329" y="11370"/>
                  </a:lnTo>
                  <a:lnTo>
                    <a:pt x="1429264" y="6426"/>
                  </a:lnTo>
                  <a:lnTo>
                    <a:pt x="1476599" y="2870"/>
                  </a:lnTo>
                  <a:lnTo>
                    <a:pt x="1524313" y="720"/>
                  </a:lnTo>
                  <a:lnTo>
                    <a:pt x="1572387" y="0"/>
                  </a:lnTo>
                  <a:lnTo>
                    <a:pt x="1620460" y="720"/>
                  </a:lnTo>
                  <a:lnTo>
                    <a:pt x="1668174" y="2870"/>
                  </a:lnTo>
                  <a:lnTo>
                    <a:pt x="1715509" y="6426"/>
                  </a:lnTo>
                  <a:lnTo>
                    <a:pt x="1762444" y="11370"/>
                  </a:lnTo>
                  <a:lnTo>
                    <a:pt x="1808958" y="17680"/>
                  </a:lnTo>
                  <a:lnTo>
                    <a:pt x="1855030" y="25336"/>
                  </a:lnTo>
                  <a:lnTo>
                    <a:pt x="1900642" y="34318"/>
                  </a:lnTo>
                  <a:lnTo>
                    <a:pt x="1945770" y="44604"/>
                  </a:lnTo>
                  <a:lnTo>
                    <a:pt x="1990396" y="56175"/>
                  </a:lnTo>
                  <a:lnTo>
                    <a:pt x="2034499" y="69009"/>
                  </a:lnTo>
                  <a:lnTo>
                    <a:pt x="2078058" y="83086"/>
                  </a:lnTo>
                  <a:lnTo>
                    <a:pt x="2121052" y="98386"/>
                  </a:lnTo>
                  <a:lnTo>
                    <a:pt x="2163461" y="114887"/>
                  </a:lnTo>
                  <a:lnTo>
                    <a:pt x="2205264" y="132570"/>
                  </a:lnTo>
                  <a:lnTo>
                    <a:pt x="2246441" y="151414"/>
                  </a:lnTo>
                  <a:lnTo>
                    <a:pt x="2286971" y="171398"/>
                  </a:lnTo>
                  <a:lnTo>
                    <a:pt x="2326834" y="192502"/>
                  </a:lnTo>
                  <a:lnTo>
                    <a:pt x="2366009" y="214705"/>
                  </a:lnTo>
                  <a:lnTo>
                    <a:pt x="2404476" y="237986"/>
                  </a:lnTo>
                  <a:lnTo>
                    <a:pt x="2442214" y="262326"/>
                  </a:lnTo>
                  <a:lnTo>
                    <a:pt x="2479202" y="287702"/>
                  </a:lnTo>
                  <a:lnTo>
                    <a:pt x="2515420" y="314096"/>
                  </a:lnTo>
                  <a:lnTo>
                    <a:pt x="2550848" y="341486"/>
                  </a:lnTo>
                  <a:lnTo>
                    <a:pt x="2585464" y="369851"/>
                  </a:lnTo>
                  <a:lnTo>
                    <a:pt x="2619248" y="399172"/>
                  </a:lnTo>
                  <a:lnTo>
                    <a:pt x="2652181" y="429427"/>
                  </a:lnTo>
                  <a:lnTo>
                    <a:pt x="2684240" y="460597"/>
                  </a:lnTo>
                  <a:lnTo>
                    <a:pt x="2715406" y="492660"/>
                  </a:lnTo>
                  <a:lnTo>
                    <a:pt x="2745657" y="525595"/>
                  </a:lnTo>
                  <a:lnTo>
                    <a:pt x="2774975" y="559383"/>
                  </a:lnTo>
                  <a:lnTo>
                    <a:pt x="2803337" y="594003"/>
                  </a:lnTo>
                  <a:lnTo>
                    <a:pt x="2830723" y="629434"/>
                  </a:lnTo>
                  <a:lnTo>
                    <a:pt x="2857113" y="665655"/>
                  </a:lnTo>
                  <a:lnTo>
                    <a:pt x="2882487" y="702647"/>
                  </a:lnTo>
                  <a:lnTo>
                    <a:pt x="2906823" y="740388"/>
                  </a:lnTo>
                  <a:lnTo>
                    <a:pt x="2930101" y="778858"/>
                  </a:lnTo>
                  <a:lnTo>
                    <a:pt x="2952301" y="818036"/>
                  </a:lnTo>
                  <a:lnTo>
                    <a:pt x="2973402" y="857902"/>
                  </a:lnTo>
                  <a:lnTo>
                    <a:pt x="2993383" y="898435"/>
                  </a:lnTo>
                  <a:lnTo>
                    <a:pt x="3012224" y="939615"/>
                  </a:lnTo>
                  <a:lnTo>
                    <a:pt x="3029904" y="981421"/>
                  </a:lnTo>
                  <a:lnTo>
                    <a:pt x="3046403" y="1023832"/>
                  </a:lnTo>
                  <a:lnTo>
                    <a:pt x="3061701" y="1066829"/>
                  </a:lnTo>
                  <a:lnTo>
                    <a:pt x="3075776" y="1110390"/>
                  </a:lnTo>
                  <a:lnTo>
                    <a:pt x="3088608" y="1154494"/>
                  </a:lnTo>
                  <a:lnTo>
                    <a:pt x="3100176" y="1199122"/>
                  </a:lnTo>
                  <a:lnTo>
                    <a:pt x="3110461" y="1244253"/>
                  </a:lnTo>
                  <a:lnTo>
                    <a:pt x="3119441" y="1289865"/>
                  </a:lnTo>
                  <a:lnTo>
                    <a:pt x="3127096" y="1335939"/>
                  </a:lnTo>
                  <a:lnTo>
                    <a:pt x="3133405" y="1382454"/>
                  </a:lnTo>
                  <a:lnTo>
                    <a:pt x="3138348" y="1429390"/>
                  </a:lnTo>
                  <a:lnTo>
                    <a:pt x="3141904" y="1476725"/>
                  </a:lnTo>
                  <a:lnTo>
                    <a:pt x="3144053" y="1524440"/>
                  </a:lnTo>
                  <a:lnTo>
                    <a:pt x="3144774" y="1572514"/>
                  </a:lnTo>
                  <a:lnTo>
                    <a:pt x="3144053" y="1620580"/>
                  </a:lnTo>
                  <a:lnTo>
                    <a:pt x="3141904" y="1668288"/>
                  </a:lnTo>
                  <a:lnTo>
                    <a:pt x="3138348" y="1715617"/>
                  </a:lnTo>
                  <a:lnTo>
                    <a:pt x="3133405" y="1762546"/>
                  </a:lnTo>
                  <a:lnTo>
                    <a:pt x="3127096" y="1809056"/>
                  </a:lnTo>
                  <a:lnTo>
                    <a:pt x="3119441" y="1855124"/>
                  </a:lnTo>
                  <a:lnTo>
                    <a:pt x="3110461" y="1900731"/>
                  </a:lnTo>
                  <a:lnTo>
                    <a:pt x="3100176" y="1945856"/>
                  </a:lnTo>
                  <a:lnTo>
                    <a:pt x="3088608" y="1990479"/>
                  </a:lnTo>
                  <a:lnTo>
                    <a:pt x="3075776" y="2034579"/>
                  </a:lnTo>
                  <a:lnTo>
                    <a:pt x="3061701" y="2078135"/>
                  </a:lnTo>
                  <a:lnTo>
                    <a:pt x="3046403" y="2121127"/>
                  </a:lnTo>
                  <a:lnTo>
                    <a:pt x="3029904" y="2163535"/>
                  </a:lnTo>
                  <a:lnTo>
                    <a:pt x="3012224" y="2205337"/>
                  </a:lnTo>
                  <a:lnTo>
                    <a:pt x="2993383" y="2246513"/>
                  </a:lnTo>
                  <a:lnTo>
                    <a:pt x="2973402" y="2287042"/>
                  </a:lnTo>
                  <a:lnTo>
                    <a:pt x="2952301" y="2326905"/>
                  </a:lnTo>
                  <a:lnTo>
                    <a:pt x="2930101" y="2366080"/>
                  </a:lnTo>
                  <a:lnTo>
                    <a:pt x="2906823" y="2404547"/>
                  </a:lnTo>
                  <a:lnTo>
                    <a:pt x="2882487" y="2442285"/>
                  </a:lnTo>
                  <a:lnTo>
                    <a:pt x="2857113" y="2479274"/>
                  </a:lnTo>
                  <a:lnTo>
                    <a:pt x="2830723" y="2515493"/>
                  </a:lnTo>
                  <a:lnTo>
                    <a:pt x="2803337" y="2550921"/>
                  </a:lnTo>
                  <a:lnTo>
                    <a:pt x="2774975" y="2585539"/>
                  </a:lnTo>
                  <a:lnTo>
                    <a:pt x="2745657" y="2619325"/>
                  </a:lnTo>
                  <a:lnTo>
                    <a:pt x="2715406" y="2652258"/>
                  </a:lnTo>
                  <a:lnTo>
                    <a:pt x="2684240" y="2684319"/>
                  </a:lnTo>
                  <a:lnTo>
                    <a:pt x="2652181" y="2715487"/>
                  </a:lnTo>
                  <a:lnTo>
                    <a:pt x="2619248" y="2745740"/>
                  </a:lnTo>
                  <a:lnTo>
                    <a:pt x="2585464" y="2775060"/>
                  </a:lnTo>
                  <a:lnTo>
                    <a:pt x="2550848" y="2803424"/>
                  </a:lnTo>
                  <a:lnTo>
                    <a:pt x="2515420" y="2830813"/>
                  </a:lnTo>
                  <a:lnTo>
                    <a:pt x="2479202" y="2857205"/>
                  </a:lnTo>
                  <a:lnTo>
                    <a:pt x="2442214" y="2882581"/>
                  </a:lnTo>
                  <a:lnTo>
                    <a:pt x="2404476" y="2906919"/>
                  </a:lnTo>
                  <a:lnTo>
                    <a:pt x="2366010" y="2930200"/>
                  </a:lnTo>
                  <a:lnTo>
                    <a:pt x="2326834" y="2952402"/>
                  </a:lnTo>
                  <a:lnTo>
                    <a:pt x="2286971" y="2973505"/>
                  </a:lnTo>
                  <a:lnTo>
                    <a:pt x="2246441" y="2993489"/>
                  </a:lnTo>
                  <a:lnTo>
                    <a:pt x="2205264" y="3012332"/>
                  </a:lnTo>
                  <a:lnTo>
                    <a:pt x="2163461" y="3030014"/>
                  </a:lnTo>
                  <a:lnTo>
                    <a:pt x="2121052" y="3046516"/>
                  </a:lnTo>
                  <a:lnTo>
                    <a:pt x="2078058" y="3061815"/>
                  </a:lnTo>
                  <a:lnTo>
                    <a:pt x="2034499" y="3075892"/>
                  </a:lnTo>
                  <a:lnTo>
                    <a:pt x="1990396" y="3088726"/>
                  </a:lnTo>
                  <a:lnTo>
                    <a:pt x="1945770" y="3100296"/>
                  </a:lnTo>
                  <a:lnTo>
                    <a:pt x="1900642" y="3110582"/>
                  </a:lnTo>
                  <a:lnTo>
                    <a:pt x="1855030" y="3119564"/>
                  </a:lnTo>
                  <a:lnTo>
                    <a:pt x="1808958" y="3127220"/>
                  </a:lnTo>
                  <a:lnTo>
                    <a:pt x="1762444" y="3133530"/>
                  </a:lnTo>
                  <a:lnTo>
                    <a:pt x="1715509" y="3138474"/>
                  </a:lnTo>
                  <a:lnTo>
                    <a:pt x="1668174" y="3142030"/>
                  </a:lnTo>
                  <a:lnTo>
                    <a:pt x="1620460" y="3144180"/>
                  </a:lnTo>
                  <a:lnTo>
                    <a:pt x="1572387" y="3144901"/>
                  </a:lnTo>
                  <a:lnTo>
                    <a:pt x="1524313" y="3144180"/>
                  </a:lnTo>
                  <a:lnTo>
                    <a:pt x="1476599" y="3142030"/>
                  </a:lnTo>
                  <a:lnTo>
                    <a:pt x="1429264" y="3138474"/>
                  </a:lnTo>
                  <a:lnTo>
                    <a:pt x="1382329" y="3133530"/>
                  </a:lnTo>
                  <a:lnTo>
                    <a:pt x="1335815" y="3127220"/>
                  </a:lnTo>
                  <a:lnTo>
                    <a:pt x="1289743" y="3119564"/>
                  </a:lnTo>
                  <a:lnTo>
                    <a:pt x="1244131" y="3110582"/>
                  </a:lnTo>
                  <a:lnTo>
                    <a:pt x="1199003" y="3100296"/>
                  </a:lnTo>
                  <a:lnTo>
                    <a:pt x="1154377" y="3088726"/>
                  </a:lnTo>
                  <a:lnTo>
                    <a:pt x="1110274" y="3075892"/>
                  </a:lnTo>
                  <a:lnTo>
                    <a:pt x="1066715" y="3061815"/>
                  </a:lnTo>
                  <a:lnTo>
                    <a:pt x="1023721" y="3046516"/>
                  </a:lnTo>
                  <a:lnTo>
                    <a:pt x="981312" y="3030014"/>
                  </a:lnTo>
                  <a:lnTo>
                    <a:pt x="939509" y="3012332"/>
                  </a:lnTo>
                  <a:lnTo>
                    <a:pt x="898332" y="2993489"/>
                  </a:lnTo>
                  <a:lnTo>
                    <a:pt x="857802" y="2973505"/>
                  </a:lnTo>
                  <a:lnTo>
                    <a:pt x="817939" y="2952402"/>
                  </a:lnTo>
                  <a:lnTo>
                    <a:pt x="778764" y="2930200"/>
                  </a:lnTo>
                  <a:lnTo>
                    <a:pt x="740297" y="2906919"/>
                  </a:lnTo>
                  <a:lnTo>
                    <a:pt x="702559" y="2882581"/>
                  </a:lnTo>
                  <a:lnTo>
                    <a:pt x="665571" y="2857205"/>
                  </a:lnTo>
                  <a:lnTo>
                    <a:pt x="629353" y="2830813"/>
                  </a:lnTo>
                  <a:lnTo>
                    <a:pt x="593925" y="2803424"/>
                  </a:lnTo>
                  <a:lnTo>
                    <a:pt x="559309" y="2775060"/>
                  </a:lnTo>
                  <a:lnTo>
                    <a:pt x="525525" y="2745740"/>
                  </a:lnTo>
                  <a:lnTo>
                    <a:pt x="492592" y="2715487"/>
                  </a:lnTo>
                  <a:lnTo>
                    <a:pt x="460533" y="2684319"/>
                  </a:lnTo>
                  <a:lnTo>
                    <a:pt x="429367" y="2652258"/>
                  </a:lnTo>
                  <a:lnTo>
                    <a:pt x="399116" y="2619325"/>
                  </a:lnTo>
                  <a:lnTo>
                    <a:pt x="369798" y="2585539"/>
                  </a:lnTo>
                  <a:lnTo>
                    <a:pt x="341436" y="2550921"/>
                  </a:lnTo>
                  <a:lnTo>
                    <a:pt x="314050" y="2515493"/>
                  </a:lnTo>
                  <a:lnTo>
                    <a:pt x="287660" y="2479274"/>
                  </a:lnTo>
                  <a:lnTo>
                    <a:pt x="262286" y="2442285"/>
                  </a:lnTo>
                  <a:lnTo>
                    <a:pt x="237950" y="2404547"/>
                  </a:lnTo>
                  <a:lnTo>
                    <a:pt x="214672" y="2366080"/>
                  </a:lnTo>
                  <a:lnTo>
                    <a:pt x="192472" y="2326905"/>
                  </a:lnTo>
                  <a:lnTo>
                    <a:pt x="171371" y="2287042"/>
                  </a:lnTo>
                  <a:lnTo>
                    <a:pt x="151390" y="2246513"/>
                  </a:lnTo>
                  <a:lnTo>
                    <a:pt x="132549" y="2205337"/>
                  </a:lnTo>
                  <a:lnTo>
                    <a:pt x="114869" y="2163535"/>
                  </a:lnTo>
                  <a:lnTo>
                    <a:pt x="98370" y="2121127"/>
                  </a:lnTo>
                  <a:lnTo>
                    <a:pt x="83072" y="2078135"/>
                  </a:lnTo>
                  <a:lnTo>
                    <a:pt x="68997" y="2034579"/>
                  </a:lnTo>
                  <a:lnTo>
                    <a:pt x="56165" y="1990479"/>
                  </a:lnTo>
                  <a:lnTo>
                    <a:pt x="44597" y="1945856"/>
                  </a:lnTo>
                  <a:lnTo>
                    <a:pt x="34312" y="1900731"/>
                  </a:lnTo>
                  <a:lnTo>
                    <a:pt x="25332" y="1855124"/>
                  </a:lnTo>
                  <a:lnTo>
                    <a:pt x="17677" y="1809056"/>
                  </a:lnTo>
                  <a:lnTo>
                    <a:pt x="11368" y="1762546"/>
                  </a:lnTo>
                  <a:lnTo>
                    <a:pt x="6425" y="1715617"/>
                  </a:lnTo>
                  <a:lnTo>
                    <a:pt x="2869" y="1668288"/>
                  </a:lnTo>
                  <a:lnTo>
                    <a:pt x="720" y="1620580"/>
                  </a:lnTo>
                  <a:lnTo>
                    <a:pt x="0" y="1572514"/>
                  </a:lnTo>
                  <a:close/>
                </a:path>
              </a:pathLst>
            </a:custGeom>
            <a:ln w="2413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39021" y="1091819"/>
              <a:ext cx="2497962" cy="24992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9021" y="1091819"/>
              <a:ext cx="2498090" cy="2499360"/>
            </a:xfrm>
            <a:custGeom>
              <a:avLst/>
              <a:gdLst/>
              <a:ahLst/>
              <a:cxnLst/>
              <a:rect l="l" t="t" r="r" b="b"/>
              <a:pathLst>
                <a:path w="2498090" h="2499360">
                  <a:moveTo>
                    <a:pt x="0" y="1249552"/>
                  </a:moveTo>
                  <a:lnTo>
                    <a:pt x="901" y="1201622"/>
                  </a:lnTo>
                  <a:lnTo>
                    <a:pt x="3585" y="1154148"/>
                  </a:lnTo>
                  <a:lnTo>
                    <a:pt x="8019" y="1107163"/>
                  </a:lnTo>
                  <a:lnTo>
                    <a:pt x="14171" y="1060699"/>
                  </a:lnTo>
                  <a:lnTo>
                    <a:pt x="22007" y="1014789"/>
                  </a:lnTo>
                  <a:lnTo>
                    <a:pt x="31497" y="969464"/>
                  </a:lnTo>
                  <a:lnTo>
                    <a:pt x="42607" y="924757"/>
                  </a:lnTo>
                  <a:lnTo>
                    <a:pt x="55305" y="880701"/>
                  </a:lnTo>
                  <a:lnTo>
                    <a:pt x="69558" y="837328"/>
                  </a:lnTo>
                  <a:lnTo>
                    <a:pt x="85336" y="794671"/>
                  </a:lnTo>
                  <a:lnTo>
                    <a:pt x="102604" y="752761"/>
                  </a:lnTo>
                  <a:lnTo>
                    <a:pt x="121331" y="711631"/>
                  </a:lnTo>
                  <a:lnTo>
                    <a:pt x="141484" y="671313"/>
                  </a:lnTo>
                  <a:lnTo>
                    <a:pt x="163032" y="631840"/>
                  </a:lnTo>
                  <a:lnTo>
                    <a:pt x="185941" y="593244"/>
                  </a:lnTo>
                  <a:lnTo>
                    <a:pt x="210179" y="555557"/>
                  </a:lnTo>
                  <a:lnTo>
                    <a:pt x="235714" y="518812"/>
                  </a:lnTo>
                  <a:lnTo>
                    <a:pt x="262515" y="483041"/>
                  </a:lnTo>
                  <a:lnTo>
                    <a:pt x="290547" y="448277"/>
                  </a:lnTo>
                  <a:lnTo>
                    <a:pt x="319779" y="414551"/>
                  </a:lnTo>
                  <a:lnTo>
                    <a:pt x="350179" y="381897"/>
                  </a:lnTo>
                  <a:lnTo>
                    <a:pt x="381715" y="350346"/>
                  </a:lnTo>
                  <a:lnTo>
                    <a:pt x="414353" y="319931"/>
                  </a:lnTo>
                  <a:lnTo>
                    <a:pt x="448062" y="290685"/>
                  </a:lnTo>
                  <a:lnTo>
                    <a:pt x="482809" y="262639"/>
                  </a:lnTo>
                  <a:lnTo>
                    <a:pt x="518561" y="235826"/>
                  </a:lnTo>
                  <a:lnTo>
                    <a:pt x="555288" y="210278"/>
                  </a:lnTo>
                  <a:lnTo>
                    <a:pt x="592956" y="186028"/>
                  </a:lnTo>
                  <a:lnTo>
                    <a:pt x="631532" y="163108"/>
                  </a:lnTo>
                  <a:lnTo>
                    <a:pt x="670985" y="141550"/>
                  </a:lnTo>
                  <a:lnTo>
                    <a:pt x="711282" y="121387"/>
                  </a:lnTo>
                  <a:lnTo>
                    <a:pt x="752391" y="102651"/>
                  </a:lnTo>
                  <a:lnTo>
                    <a:pt x="794279" y="85375"/>
                  </a:lnTo>
                  <a:lnTo>
                    <a:pt x="836915" y="69591"/>
                  </a:lnTo>
                  <a:lnTo>
                    <a:pt x="880265" y="55330"/>
                  </a:lnTo>
                  <a:lnTo>
                    <a:pt x="924298" y="42626"/>
                  </a:lnTo>
                  <a:lnTo>
                    <a:pt x="968981" y="31511"/>
                  </a:lnTo>
                  <a:lnTo>
                    <a:pt x="1014281" y="22017"/>
                  </a:lnTo>
                  <a:lnTo>
                    <a:pt x="1060167" y="14177"/>
                  </a:lnTo>
                  <a:lnTo>
                    <a:pt x="1106606" y="8023"/>
                  </a:lnTo>
                  <a:lnTo>
                    <a:pt x="1153566" y="3587"/>
                  </a:lnTo>
                  <a:lnTo>
                    <a:pt x="1201014" y="902"/>
                  </a:lnTo>
                  <a:lnTo>
                    <a:pt x="1248918" y="0"/>
                  </a:lnTo>
                  <a:lnTo>
                    <a:pt x="1296830" y="902"/>
                  </a:lnTo>
                  <a:lnTo>
                    <a:pt x="1344286" y="3587"/>
                  </a:lnTo>
                  <a:lnTo>
                    <a:pt x="1391254" y="8023"/>
                  </a:lnTo>
                  <a:lnTo>
                    <a:pt x="1437700" y="14177"/>
                  </a:lnTo>
                  <a:lnTo>
                    <a:pt x="1483593" y="22017"/>
                  </a:lnTo>
                  <a:lnTo>
                    <a:pt x="1528900" y="31511"/>
                  </a:lnTo>
                  <a:lnTo>
                    <a:pt x="1573590" y="42626"/>
                  </a:lnTo>
                  <a:lnTo>
                    <a:pt x="1617628" y="55330"/>
                  </a:lnTo>
                  <a:lnTo>
                    <a:pt x="1660984" y="69591"/>
                  </a:lnTo>
                  <a:lnTo>
                    <a:pt x="1703625" y="85375"/>
                  </a:lnTo>
                  <a:lnTo>
                    <a:pt x="1745519" y="102651"/>
                  </a:lnTo>
                  <a:lnTo>
                    <a:pt x="1786632" y="121387"/>
                  </a:lnTo>
                  <a:lnTo>
                    <a:pt x="1826934" y="141550"/>
                  </a:lnTo>
                  <a:lnTo>
                    <a:pt x="1866391" y="163108"/>
                  </a:lnTo>
                  <a:lnTo>
                    <a:pt x="1904971" y="186028"/>
                  </a:lnTo>
                  <a:lnTo>
                    <a:pt x="1942643" y="210278"/>
                  </a:lnTo>
                  <a:lnTo>
                    <a:pt x="1979372" y="235826"/>
                  </a:lnTo>
                  <a:lnTo>
                    <a:pt x="2015128" y="262639"/>
                  </a:lnTo>
                  <a:lnTo>
                    <a:pt x="2049878" y="290685"/>
                  </a:lnTo>
                  <a:lnTo>
                    <a:pt x="2083590" y="319931"/>
                  </a:lnTo>
                  <a:lnTo>
                    <a:pt x="2116230" y="350346"/>
                  </a:lnTo>
                  <a:lnTo>
                    <a:pt x="2147768" y="381897"/>
                  </a:lnTo>
                  <a:lnTo>
                    <a:pt x="2178170" y="414551"/>
                  </a:lnTo>
                  <a:lnTo>
                    <a:pt x="2207404" y="448277"/>
                  </a:lnTo>
                  <a:lnTo>
                    <a:pt x="2235438" y="483041"/>
                  </a:lnTo>
                  <a:lnTo>
                    <a:pt x="2262240" y="518812"/>
                  </a:lnTo>
                  <a:lnTo>
                    <a:pt x="2287776" y="555557"/>
                  </a:lnTo>
                  <a:lnTo>
                    <a:pt x="2312016" y="593244"/>
                  </a:lnTo>
                  <a:lnTo>
                    <a:pt x="2334926" y="631840"/>
                  </a:lnTo>
                  <a:lnTo>
                    <a:pt x="2356474" y="671313"/>
                  </a:lnTo>
                  <a:lnTo>
                    <a:pt x="2376629" y="711631"/>
                  </a:lnTo>
                  <a:lnTo>
                    <a:pt x="2395356" y="752761"/>
                  </a:lnTo>
                  <a:lnTo>
                    <a:pt x="2412625" y="794671"/>
                  </a:lnTo>
                  <a:lnTo>
                    <a:pt x="2428402" y="837328"/>
                  </a:lnTo>
                  <a:lnTo>
                    <a:pt x="2442657" y="880701"/>
                  </a:lnTo>
                  <a:lnTo>
                    <a:pt x="2455355" y="924757"/>
                  </a:lnTo>
                  <a:lnTo>
                    <a:pt x="2466465" y="969464"/>
                  </a:lnTo>
                  <a:lnTo>
                    <a:pt x="2475954" y="1014789"/>
                  </a:lnTo>
                  <a:lnTo>
                    <a:pt x="2483791" y="1060699"/>
                  </a:lnTo>
                  <a:lnTo>
                    <a:pt x="2489943" y="1107163"/>
                  </a:lnTo>
                  <a:lnTo>
                    <a:pt x="2494377" y="1154148"/>
                  </a:lnTo>
                  <a:lnTo>
                    <a:pt x="2497061" y="1201622"/>
                  </a:lnTo>
                  <a:lnTo>
                    <a:pt x="2497962" y="1249552"/>
                  </a:lnTo>
                  <a:lnTo>
                    <a:pt x="2497061" y="1297483"/>
                  </a:lnTo>
                  <a:lnTo>
                    <a:pt x="2494377" y="1344958"/>
                  </a:lnTo>
                  <a:lnTo>
                    <a:pt x="2489943" y="1391944"/>
                  </a:lnTo>
                  <a:lnTo>
                    <a:pt x="2483791" y="1438409"/>
                  </a:lnTo>
                  <a:lnTo>
                    <a:pt x="2475954" y="1484321"/>
                  </a:lnTo>
                  <a:lnTo>
                    <a:pt x="2466465" y="1529648"/>
                  </a:lnTo>
                  <a:lnTo>
                    <a:pt x="2455355" y="1574357"/>
                  </a:lnTo>
                  <a:lnTo>
                    <a:pt x="2442657" y="1618415"/>
                  </a:lnTo>
                  <a:lnTo>
                    <a:pt x="2428402" y="1661791"/>
                  </a:lnTo>
                  <a:lnTo>
                    <a:pt x="2412625" y="1704452"/>
                  </a:lnTo>
                  <a:lnTo>
                    <a:pt x="2395356" y="1746365"/>
                  </a:lnTo>
                  <a:lnTo>
                    <a:pt x="2376629" y="1787499"/>
                  </a:lnTo>
                  <a:lnTo>
                    <a:pt x="2356474" y="1827820"/>
                  </a:lnTo>
                  <a:lnTo>
                    <a:pt x="2334926" y="1867297"/>
                  </a:lnTo>
                  <a:lnTo>
                    <a:pt x="2312016" y="1905897"/>
                  </a:lnTo>
                  <a:lnTo>
                    <a:pt x="2287776" y="1943588"/>
                  </a:lnTo>
                  <a:lnTo>
                    <a:pt x="2262240" y="1980337"/>
                  </a:lnTo>
                  <a:lnTo>
                    <a:pt x="2235438" y="2016112"/>
                  </a:lnTo>
                  <a:lnTo>
                    <a:pt x="2207404" y="2050881"/>
                  </a:lnTo>
                  <a:lnTo>
                    <a:pt x="2178170" y="2084610"/>
                  </a:lnTo>
                  <a:lnTo>
                    <a:pt x="2147768" y="2117269"/>
                  </a:lnTo>
                  <a:lnTo>
                    <a:pt x="2116230" y="2148824"/>
                  </a:lnTo>
                  <a:lnTo>
                    <a:pt x="2083590" y="2179244"/>
                  </a:lnTo>
                  <a:lnTo>
                    <a:pt x="2049878" y="2208495"/>
                  </a:lnTo>
                  <a:lnTo>
                    <a:pt x="2015128" y="2236545"/>
                  </a:lnTo>
                  <a:lnTo>
                    <a:pt x="1979372" y="2263362"/>
                  </a:lnTo>
                  <a:lnTo>
                    <a:pt x="1942643" y="2288914"/>
                  </a:lnTo>
                  <a:lnTo>
                    <a:pt x="1904971" y="2313168"/>
                  </a:lnTo>
                  <a:lnTo>
                    <a:pt x="1866391" y="2336092"/>
                  </a:lnTo>
                  <a:lnTo>
                    <a:pt x="1826934" y="2357654"/>
                  </a:lnTo>
                  <a:lnTo>
                    <a:pt x="1786632" y="2377821"/>
                  </a:lnTo>
                  <a:lnTo>
                    <a:pt x="1745519" y="2396560"/>
                  </a:lnTo>
                  <a:lnTo>
                    <a:pt x="1703625" y="2413839"/>
                  </a:lnTo>
                  <a:lnTo>
                    <a:pt x="1660984" y="2429627"/>
                  </a:lnTo>
                  <a:lnTo>
                    <a:pt x="1617628" y="2443890"/>
                  </a:lnTo>
                  <a:lnTo>
                    <a:pt x="1573590" y="2456597"/>
                  </a:lnTo>
                  <a:lnTo>
                    <a:pt x="1528900" y="2467714"/>
                  </a:lnTo>
                  <a:lnTo>
                    <a:pt x="1483593" y="2477210"/>
                  </a:lnTo>
                  <a:lnTo>
                    <a:pt x="1437700" y="2485052"/>
                  </a:lnTo>
                  <a:lnTo>
                    <a:pt x="1391254" y="2491207"/>
                  </a:lnTo>
                  <a:lnTo>
                    <a:pt x="1344286" y="2495644"/>
                  </a:lnTo>
                  <a:lnTo>
                    <a:pt x="1296830" y="2498330"/>
                  </a:lnTo>
                  <a:lnTo>
                    <a:pt x="1248918" y="2499232"/>
                  </a:lnTo>
                  <a:lnTo>
                    <a:pt x="1201014" y="2498330"/>
                  </a:lnTo>
                  <a:lnTo>
                    <a:pt x="1153566" y="2495644"/>
                  </a:lnTo>
                  <a:lnTo>
                    <a:pt x="1106606" y="2491207"/>
                  </a:lnTo>
                  <a:lnTo>
                    <a:pt x="1060167" y="2485052"/>
                  </a:lnTo>
                  <a:lnTo>
                    <a:pt x="1014281" y="2477210"/>
                  </a:lnTo>
                  <a:lnTo>
                    <a:pt x="968981" y="2467714"/>
                  </a:lnTo>
                  <a:lnTo>
                    <a:pt x="924298" y="2456597"/>
                  </a:lnTo>
                  <a:lnTo>
                    <a:pt x="880265" y="2443890"/>
                  </a:lnTo>
                  <a:lnTo>
                    <a:pt x="836915" y="2429627"/>
                  </a:lnTo>
                  <a:lnTo>
                    <a:pt x="794279" y="2413839"/>
                  </a:lnTo>
                  <a:lnTo>
                    <a:pt x="752391" y="2396560"/>
                  </a:lnTo>
                  <a:lnTo>
                    <a:pt x="711282" y="2377821"/>
                  </a:lnTo>
                  <a:lnTo>
                    <a:pt x="670985" y="2357654"/>
                  </a:lnTo>
                  <a:lnTo>
                    <a:pt x="631532" y="2336092"/>
                  </a:lnTo>
                  <a:lnTo>
                    <a:pt x="592956" y="2313168"/>
                  </a:lnTo>
                  <a:lnTo>
                    <a:pt x="555288" y="2288914"/>
                  </a:lnTo>
                  <a:lnTo>
                    <a:pt x="518561" y="2263362"/>
                  </a:lnTo>
                  <a:lnTo>
                    <a:pt x="482809" y="2236545"/>
                  </a:lnTo>
                  <a:lnTo>
                    <a:pt x="448062" y="2208495"/>
                  </a:lnTo>
                  <a:lnTo>
                    <a:pt x="414353" y="2179244"/>
                  </a:lnTo>
                  <a:lnTo>
                    <a:pt x="381715" y="2148824"/>
                  </a:lnTo>
                  <a:lnTo>
                    <a:pt x="350179" y="2117269"/>
                  </a:lnTo>
                  <a:lnTo>
                    <a:pt x="319779" y="2084610"/>
                  </a:lnTo>
                  <a:lnTo>
                    <a:pt x="290547" y="2050881"/>
                  </a:lnTo>
                  <a:lnTo>
                    <a:pt x="262515" y="2016112"/>
                  </a:lnTo>
                  <a:lnTo>
                    <a:pt x="235714" y="1980337"/>
                  </a:lnTo>
                  <a:lnTo>
                    <a:pt x="210179" y="1943588"/>
                  </a:lnTo>
                  <a:lnTo>
                    <a:pt x="185941" y="1905897"/>
                  </a:lnTo>
                  <a:lnTo>
                    <a:pt x="163032" y="1867297"/>
                  </a:lnTo>
                  <a:lnTo>
                    <a:pt x="141484" y="1827820"/>
                  </a:lnTo>
                  <a:lnTo>
                    <a:pt x="121331" y="1787499"/>
                  </a:lnTo>
                  <a:lnTo>
                    <a:pt x="102604" y="1746365"/>
                  </a:lnTo>
                  <a:lnTo>
                    <a:pt x="85336" y="1704452"/>
                  </a:lnTo>
                  <a:lnTo>
                    <a:pt x="69558" y="1661791"/>
                  </a:lnTo>
                  <a:lnTo>
                    <a:pt x="55305" y="1618415"/>
                  </a:lnTo>
                  <a:lnTo>
                    <a:pt x="42607" y="1574357"/>
                  </a:lnTo>
                  <a:lnTo>
                    <a:pt x="31497" y="1529648"/>
                  </a:lnTo>
                  <a:lnTo>
                    <a:pt x="22007" y="1484321"/>
                  </a:lnTo>
                  <a:lnTo>
                    <a:pt x="14171" y="1438409"/>
                  </a:lnTo>
                  <a:lnTo>
                    <a:pt x="8019" y="1391944"/>
                  </a:lnTo>
                  <a:lnTo>
                    <a:pt x="3585" y="1344958"/>
                  </a:lnTo>
                  <a:lnTo>
                    <a:pt x="901" y="1297483"/>
                  </a:lnTo>
                  <a:lnTo>
                    <a:pt x="0" y="1249552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40053" y="2319654"/>
            <a:ext cx="9035757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0053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Giderek oyun başında daha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fazla zaman geçiriyorsanız, 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Oyun başında geçirilen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süreyle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ilgili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tartışmalar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yaşıyorsanız, 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Aile </a:t>
            </a:r>
            <a:r>
              <a:rPr sz="2400" spc="-20" dirty="0">
                <a:solidFill>
                  <a:srgbClr val="585858"/>
                </a:solidFill>
                <a:latin typeface="Carlito"/>
                <a:cs typeface="Carlito"/>
              </a:rPr>
              <a:t>ya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da arkadaşlarla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birlikte vakit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geçirmek yerine oyun 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oynamayı tercih</a:t>
            </a:r>
            <a:r>
              <a:rPr sz="2400" spc="-3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ediyorsanız,</a:t>
            </a:r>
            <a:endParaRPr sz="2400" dirty="0">
              <a:latin typeface="Carlito"/>
              <a:cs typeface="Carlito"/>
            </a:endParaRPr>
          </a:p>
          <a:p>
            <a:pPr marL="12700" marR="643890">
              <a:lnSpc>
                <a:spcPct val="100000"/>
              </a:lnSpc>
            </a:pP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Oyunlarda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alınan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başarı </a:t>
            </a:r>
            <a:r>
              <a:rPr sz="2400" spc="-15" dirty="0">
                <a:solidFill>
                  <a:srgbClr val="585858"/>
                </a:solidFill>
                <a:latin typeface="Carlito"/>
                <a:cs typeface="Carlito"/>
              </a:rPr>
              <a:t>ve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ilerlemeleri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gerçek </a:t>
            </a:r>
            <a:r>
              <a:rPr sz="2400" spc="-20" dirty="0">
                <a:solidFill>
                  <a:srgbClr val="585858"/>
                </a:solidFill>
                <a:latin typeface="Carlito"/>
                <a:cs typeface="Carlito"/>
              </a:rPr>
              <a:t>hayattaki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başarılardan 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daha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çok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önemsemeye</a:t>
            </a:r>
            <a:r>
              <a:rPr sz="2400" spc="-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başlıyorsanız,</a:t>
            </a:r>
            <a:endParaRPr sz="24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585858"/>
                </a:solidFill>
                <a:latin typeface="Carlito"/>
                <a:cs typeface="Carlito"/>
              </a:rPr>
              <a:t>Fazla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oyun oynamak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yüzünden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notlarınız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düşüyorsa, devamsızlık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sorunları 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yaşıyor </a:t>
            </a:r>
            <a:r>
              <a:rPr sz="2400" spc="-15" dirty="0">
                <a:solidFill>
                  <a:srgbClr val="585858"/>
                </a:solidFill>
                <a:latin typeface="Carlito"/>
                <a:cs typeface="Carlito"/>
              </a:rPr>
              <a:t>ve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uykusuz kalıyorsanız, </a:t>
            </a:r>
            <a:r>
              <a:rPr sz="2400" spc="-5" dirty="0">
                <a:solidFill>
                  <a:srgbClr val="E61F4F"/>
                </a:solidFill>
                <a:latin typeface="Carlito"/>
                <a:cs typeface="Carlito"/>
              </a:rPr>
              <a:t>oyun bağımlısı</a:t>
            </a:r>
            <a:r>
              <a:rPr sz="2400" spc="-20" dirty="0">
                <a:solidFill>
                  <a:srgbClr val="E61F4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E61F4F"/>
                </a:solidFill>
                <a:latin typeface="Carlito"/>
                <a:cs typeface="Carlito"/>
              </a:rPr>
              <a:t>olabilirsiniz!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3437" y="2416175"/>
            <a:ext cx="17780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3437" y="2725166"/>
            <a:ext cx="177800" cy="172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3437" y="3027679"/>
            <a:ext cx="17780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3437" y="3628644"/>
            <a:ext cx="17780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3437" y="4252086"/>
            <a:ext cx="17780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636" y="854328"/>
            <a:ext cx="1769745" cy="4629150"/>
          </a:xfrm>
          <a:custGeom>
            <a:avLst/>
            <a:gdLst/>
            <a:ahLst/>
            <a:cxnLst/>
            <a:rect l="l" t="t" r="r" b="b"/>
            <a:pathLst>
              <a:path w="1769745" h="4629150">
                <a:moveTo>
                  <a:pt x="1769351" y="3402711"/>
                </a:moveTo>
                <a:lnTo>
                  <a:pt x="1623695" y="3402711"/>
                </a:lnTo>
                <a:lnTo>
                  <a:pt x="1623695" y="3340227"/>
                </a:lnTo>
                <a:lnTo>
                  <a:pt x="1616989" y="3305619"/>
                </a:lnTo>
                <a:lnTo>
                  <a:pt x="1598612" y="3277133"/>
                </a:lnTo>
                <a:lnTo>
                  <a:pt x="1571078" y="3257816"/>
                </a:lnTo>
                <a:lnTo>
                  <a:pt x="1536954" y="3250692"/>
                </a:lnTo>
                <a:lnTo>
                  <a:pt x="1502752" y="3257816"/>
                </a:lnTo>
                <a:lnTo>
                  <a:pt x="1475181" y="3277133"/>
                </a:lnTo>
                <a:lnTo>
                  <a:pt x="1456778" y="3305619"/>
                </a:lnTo>
                <a:lnTo>
                  <a:pt x="1450086" y="3340227"/>
                </a:lnTo>
                <a:lnTo>
                  <a:pt x="1450086" y="3492246"/>
                </a:lnTo>
                <a:lnTo>
                  <a:pt x="1456778" y="3525329"/>
                </a:lnTo>
                <a:lnTo>
                  <a:pt x="1475181" y="3553015"/>
                </a:lnTo>
                <a:lnTo>
                  <a:pt x="1502752" y="3572052"/>
                </a:lnTo>
                <a:lnTo>
                  <a:pt x="1536954" y="3579114"/>
                </a:lnTo>
                <a:lnTo>
                  <a:pt x="1769351" y="3579114"/>
                </a:lnTo>
                <a:lnTo>
                  <a:pt x="1769351" y="3402711"/>
                </a:lnTo>
                <a:close/>
              </a:path>
              <a:path w="1769745" h="4629150">
                <a:moveTo>
                  <a:pt x="1769351" y="797013"/>
                </a:moveTo>
                <a:lnTo>
                  <a:pt x="1722335" y="797991"/>
                </a:lnTo>
                <a:lnTo>
                  <a:pt x="1672412" y="801128"/>
                </a:lnTo>
                <a:lnTo>
                  <a:pt x="1623314" y="806310"/>
                </a:lnTo>
                <a:lnTo>
                  <a:pt x="1575092" y="813485"/>
                </a:lnTo>
                <a:lnTo>
                  <a:pt x="1527771" y="822629"/>
                </a:lnTo>
                <a:lnTo>
                  <a:pt x="1481416" y="833691"/>
                </a:lnTo>
                <a:lnTo>
                  <a:pt x="1436065" y="846620"/>
                </a:lnTo>
                <a:lnTo>
                  <a:pt x="1391767" y="861390"/>
                </a:lnTo>
                <a:lnTo>
                  <a:pt x="1348562" y="877951"/>
                </a:lnTo>
                <a:lnTo>
                  <a:pt x="1306499" y="896251"/>
                </a:lnTo>
                <a:lnTo>
                  <a:pt x="1265618" y="916266"/>
                </a:lnTo>
                <a:lnTo>
                  <a:pt x="1225969" y="937945"/>
                </a:lnTo>
                <a:lnTo>
                  <a:pt x="1187602" y="961250"/>
                </a:lnTo>
                <a:lnTo>
                  <a:pt x="1150543" y="986142"/>
                </a:lnTo>
                <a:lnTo>
                  <a:pt x="1114856" y="1012558"/>
                </a:lnTo>
                <a:lnTo>
                  <a:pt x="1080592" y="1040485"/>
                </a:lnTo>
                <a:lnTo>
                  <a:pt x="1047775" y="1069873"/>
                </a:lnTo>
                <a:lnTo>
                  <a:pt x="1016457" y="1100670"/>
                </a:lnTo>
                <a:lnTo>
                  <a:pt x="986701" y="1132840"/>
                </a:lnTo>
                <a:lnTo>
                  <a:pt x="958519" y="1166342"/>
                </a:lnTo>
                <a:lnTo>
                  <a:pt x="931989" y="1201127"/>
                </a:lnTo>
                <a:lnTo>
                  <a:pt x="907135" y="1237170"/>
                </a:lnTo>
                <a:lnTo>
                  <a:pt x="884021" y="1274406"/>
                </a:lnTo>
                <a:lnTo>
                  <a:pt x="862660" y="1312824"/>
                </a:lnTo>
                <a:lnTo>
                  <a:pt x="843140" y="1352346"/>
                </a:lnTo>
                <a:lnTo>
                  <a:pt x="825474" y="1392961"/>
                </a:lnTo>
                <a:lnTo>
                  <a:pt x="809713" y="1434604"/>
                </a:lnTo>
                <a:lnTo>
                  <a:pt x="795909" y="1477251"/>
                </a:lnTo>
                <a:lnTo>
                  <a:pt x="784098" y="1520850"/>
                </a:lnTo>
                <a:lnTo>
                  <a:pt x="774344" y="1565363"/>
                </a:lnTo>
                <a:lnTo>
                  <a:pt x="766673" y="1610753"/>
                </a:lnTo>
                <a:lnTo>
                  <a:pt x="761136" y="1656969"/>
                </a:lnTo>
                <a:lnTo>
                  <a:pt x="757783" y="1703971"/>
                </a:lnTo>
                <a:lnTo>
                  <a:pt x="756666" y="1751711"/>
                </a:lnTo>
                <a:lnTo>
                  <a:pt x="758494" y="1813204"/>
                </a:lnTo>
                <a:lnTo>
                  <a:pt x="763816" y="1871167"/>
                </a:lnTo>
                <a:lnTo>
                  <a:pt x="772414" y="1925891"/>
                </a:lnTo>
                <a:lnTo>
                  <a:pt x="784009" y="1977669"/>
                </a:lnTo>
                <a:lnTo>
                  <a:pt x="798372" y="2026780"/>
                </a:lnTo>
                <a:lnTo>
                  <a:pt x="815276" y="2073529"/>
                </a:lnTo>
                <a:lnTo>
                  <a:pt x="834453" y="2118207"/>
                </a:lnTo>
                <a:lnTo>
                  <a:pt x="855662" y="2161095"/>
                </a:lnTo>
                <a:lnTo>
                  <a:pt x="878662" y="2202497"/>
                </a:lnTo>
                <a:lnTo>
                  <a:pt x="903224" y="2242693"/>
                </a:lnTo>
                <a:lnTo>
                  <a:pt x="929081" y="2281974"/>
                </a:lnTo>
                <a:lnTo>
                  <a:pt x="956005" y="2320633"/>
                </a:lnTo>
                <a:lnTo>
                  <a:pt x="983742" y="2358961"/>
                </a:lnTo>
                <a:lnTo>
                  <a:pt x="1012063" y="2397252"/>
                </a:lnTo>
                <a:lnTo>
                  <a:pt x="1038250" y="2433929"/>
                </a:lnTo>
                <a:lnTo>
                  <a:pt x="1064831" y="2471661"/>
                </a:lnTo>
                <a:lnTo>
                  <a:pt x="1091653" y="2510701"/>
                </a:lnTo>
                <a:lnTo>
                  <a:pt x="1118590" y="2551277"/>
                </a:lnTo>
                <a:lnTo>
                  <a:pt x="1145463" y="2593644"/>
                </a:lnTo>
                <a:lnTo>
                  <a:pt x="1172146" y="2638044"/>
                </a:lnTo>
                <a:lnTo>
                  <a:pt x="1198486" y="2684716"/>
                </a:lnTo>
                <a:lnTo>
                  <a:pt x="1224318" y="2733903"/>
                </a:lnTo>
                <a:lnTo>
                  <a:pt x="1249527" y="2785859"/>
                </a:lnTo>
                <a:lnTo>
                  <a:pt x="1273949" y="2840825"/>
                </a:lnTo>
                <a:lnTo>
                  <a:pt x="1297432" y="2899029"/>
                </a:lnTo>
                <a:lnTo>
                  <a:pt x="1300099" y="2904363"/>
                </a:lnTo>
                <a:lnTo>
                  <a:pt x="1318475" y="2974886"/>
                </a:lnTo>
                <a:lnTo>
                  <a:pt x="1332230" y="3029026"/>
                </a:lnTo>
                <a:lnTo>
                  <a:pt x="1345171" y="3082899"/>
                </a:lnTo>
                <a:lnTo>
                  <a:pt x="1354455" y="3126867"/>
                </a:lnTo>
                <a:lnTo>
                  <a:pt x="1365732" y="3155035"/>
                </a:lnTo>
                <a:lnTo>
                  <a:pt x="1385709" y="3177349"/>
                </a:lnTo>
                <a:lnTo>
                  <a:pt x="1411795" y="3192056"/>
                </a:lnTo>
                <a:lnTo>
                  <a:pt x="1441450" y="3197352"/>
                </a:lnTo>
                <a:lnTo>
                  <a:pt x="1769351" y="3197352"/>
                </a:lnTo>
                <a:lnTo>
                  <a:pt x="1769351" y="3023743"/>
                </a:lnTo>
                <a:lnTo>
                  <a:pt x="1769351" y="3021114"/>
                </a:lnTo>
                <a:lnTo>
                  <a:pt x="1512062" y="3023743"/>
                </a:lnTo>
                <a:lnTo>
                  <a:pt x="1497571" y="2969895"/>
                </a:lnTo>
                <a:lnTo>
                  <a:pt x="1483563" y="2918320"/>
                </a:lnTo>
                <a:lnTo>
                  <a:pt x="1471574" y="2875394"/>
                </a:lnTo>
                <a:lnTo>
                  <a:pt x="1463167" y="2847467"/>
                </a:lnTo>
                <a:lnTo>
                  <a:pt x="1463167" y="2839339"/>
                </a:lnTo>
                <a:lnTo>
                  <a:pt x="1438998" y="2780042"/>
                </a:lnTo>
                <a:lnTo>
                  <a:pt x="1414170" y="2724010"/>
                </a:lnTo>
                <a:lnTo>
                  <a:pt x="1388770" y="2671064"/>
                </a:lnTo>
                <a:lnTo>
                  <a:pt x="1362925" y="2620962"/>
                </a:lnTo>
                <a:lnTo>
                  <a:pt x="1336738" y="2573502"/>
                </a:lnTo>
                <a:lnTo>
                  <a:pt x="1310335" y="2528443"/>
                </a:lnTo>
                <a:lnTo>
                  <a:pt x="1283804" y="2485606"/>
                </a:lnTo>
                <a:lnTo>
                  <a:pt x="1257274" y="2444737"/>
                </a:lnTo>
                <a:lnTo>
                  <a:pt x="1230858" y="2405646"/>
                </a:lnTo>
                <a:lnTo>
                  <a:pt x="1204671" y="2368105"/>
                </a:lnTo>
                <a:lnTo>
                  <a:pt x="1178814" y="2331897"/>
                </a:lnTo>
                <a:lnTo>
                  <a:pt x="1122743" y="2254745"/>
                </a:lnTo>
                <a:lnTo>
                  <a:pt x="1093457" y="2213686"/>
                </a:lnTo>
                <a:lnTo>
                  <a:pt x="1065809" y="2173122"/>
                </a:lnTo>
                <a:lnTo>
                  <a:pt x="1040028" y="2132596"/>
                </a:lnTo>
                <a:lnTo>
                  <a:pt x="1016355" y="2091613"/>
                </a:lnTo>
                <a:lnTo>
                  <a:pt x="995057" y="2049691"/>
                </a:lnTo>
                <a:lnTo>
                  <a:pt x="976350" y="2006358"/>
                </a:lnTo>
                <a:lnTo>
                  <a:pt x="960513" y="1961134"/>
                </a:lnTo>
                <a:lnTo>
                  <a:pt x="947762" y="1913534"/>
                </a:lnTo>
                <a:lnTo>
                  <a:pt x="938339" y="1863090"/>
                </a:lnTo>
                <a:lnTo>
                  <a:pt x="932522" y="1809305"/>
                </a:lnTo>
                <a:lnTo>
                  <a:pt x="930529" y="1751711"/>
                </a:lnTo>
                <a:lnTo>
                  <a:pt x="931900" y="1704479"/>
                </a:lnTo>
                <a:lnTo>
                  <a:pt x="936002" y="1658124"/>
                </a:lnTo>
                <a:lnTo>
                  <a:pt x="942759" y="1612734"/>
                </a:lnTo>
                <a:lnTo>
                  <a:pt x="952093" y="1568361"/>
                </a:lnTo>
                <a:lnTo>
                  <a:pt x="963942" y="1525066"/>
                </a:lnTo>
                <a:lnTo>
                  <a:pt x="978242" y="1482915"/>
                </a:lnTo>
                <a:lnTo>
                  <a:pt x="994930" y="1441970"/>
                </a:lnTo>
                <a:lnTo>
                  <a:pt x="1013929" y="1402295"/>
                </a:lnTo>
                <a:lnTo>
                  <a:pt x="1035164" y="1363941"/>
                </a:lnTo>
                <a:lnTo>
                  <a:pt x="1058595" y="1326984"/>
                </a:lnTo>
                <a:lnTo>
                  <a:pt x="1084122" y="1291475"/>
                </a:lnTo>
                <a:lnTo>
                  <a:pt x="1111694" y="1257490"/>
                </a:lnTo>
                <a:lnTo>
                  <a:pt x="1141247" y="1225067"/>
                </a:lnTo>
                <a:lnTo>
                  <a:pt x="1172718" y="1194295"/>
                </a:lnTo>
                <a:lnTo>
                  <a:pt x="1206017" y="1165225"/>
                </a:lnTo>
                <a:lnTo>
                  <a:pt x="1241082" y="1137920"/>
                </a:lnTo>
                <a:lnTo>
                  <a:pt x="1277861" y="1112443"/>
                </a:lnTo>
                <a:lnTo>
                  <a:pt x="1316291" y="1088847"/>
                </a:lnTo>
                <a:lnTo>
                  <a:pt x="1356271" y="1067219"/>
                </a:lnTo>
                <a:lnTo>
                  <a:pt x="1397762" y="1047584"/>
                </a:lnTo>
                <a:lnTo>
                  <a:pt x="1440688" y="1030033"/>
                </a:lnTo>
                <a:lnTo>
                  <a:pt x="1484985" y="1014628"/>
                </a:lnTo>
                <a:lnTo>
                  <a:pt x="1530591" y="1001420"/>
                </a:lnTo>
                <a:lnTo>
                  <a:pt x="1577416" y="990460"/>
                </a:lnTo>
                <a:lnTo>
                  <a:pt x="1625409" y="981837"/>
                </a:lnTo>
                <a:lnTo>
                  <a:pt x="1674495" y="975601"/>
                </a:lnTo>
                <a:lnTo>
                  <a:pt x="1724621" y="971816"/>
                </a:lnTo>
                <a:lnTo>
                  <a:pt x="1769351" y="970699"/>
                </a:lnTo>
                <a:lnTo>
                  <a:pt x="1769351" y="797013"/>
                </a:lnTo>
                <a:close/>
              </a:path>
              <a:path w="1769745" h="4629150">
                <a:moveTo>
                  <a:pt x="1769364" y="0"/>
                </a:moveTo>
                <a:lnTo>
                  <a:pt x="57150" y="637032"/>
                </a:lnTo>
                <a:lnTo>
                  <a:pt x="16332" y="669531"/>
                </a:lnTo>
                <a:lnTo>
                  <a:pt x="0" y="718312"/>
                </a:lnTo>
                <a:lnTo>
                  <a:pt x="0" y="2771394"/>
                </a:lnTo>
                <a:lnTo>
                  <a:pt x="876" y="2812935"/>
                </a:lnTo>
                <a:lnTo>
                  <a:pt x="3556" y="2854261"/>
                </a:lnTo>
                <a:lnTo>
                  <a:pt x="8013" y="2895396"/>
                </a:lnTo>
                <a:lnTo>
                  <a:pt x="14287" y="2936354"/>
                </a:lnTo>
                <a:lnTo>
                  <a:pt x="22352" y="2977159"/>
                </a:lnTo>
                <a:lnTo>
                  <a:pt x="32245" y="3017837"/>
                </a:lnTo>
                <a:lnTo>
                  <a:pt x="43967" y="3058414"/>
                </a:lnTo>
                <a:lnTo>
                  <a:pt x="57505" y="3098889"/>
                </a:lnTo>
                <a:lnTo>
                  <a:pt x="72898" y="3139313"/>
                </a:lnTo>
                <a:lnTo>
                  <a:pt x="90144" y="3179673"/>
                </a:lnTo>
                <a:lnTo>
                  <a:pt x="109245" y="3220021"/>
                </a:lnTo>
                <a:lnTo>
                  <a:pt x="130200" y="3260356"/>
                </a:lnTo>
                <a:lnTo>
                  <a:pt x="153047" y="3300704"/>
                </a:lnTo>
                <a:lnTo>
                  <a:pt x="177774" y="3341090"/>
                </a:lnTo>
                <a:lnTo>
                  <a:pt x="204393" y="3381540"/>
                </a:lnTo>
                <a:lnTo>
                  <a:pt x="232905" y="3422065"/>
                </a:lnTo>
                <a:lnTo>
                  <a:pt x="263334" y="3462693"/>
                </a:lnTo>
                <a:lnTo>
                  <a:pt x="295668" y="3503434"/>
                </a:lnTo>
                <a:lnTo>
                  <a:pt x="329946" y="3544316"/>
                </a:lnTo>
                <a:lnTo>
                  <a:pt x="366141" y="3585362"/>
                </a:lnTo>
                <a:lnTo>
                  <a:pt x="404291" y="3626599"/>
                </a:lnTo>
                <a:lnTo>
                  <a:pt x="444385" y="3668026"/>
                </a:lnTo>
                <a:lnTo>
                  <a:pt x="486435" y="3709682"/>
                </a:lnTo>
                <a:lnTo>
                  <a:pt x="530453" y="3751580"/>
                </a:lnTo>
                <a:lnTo>
                  <a:pt x="576453" y="3793744"/>
                </a:lnTo>
                <a:lnTo>
                  <a:pt x="611530" y="3824554"/>
                </a:lnTo>
                <a:lnTo>
                  <a:pt x="647433" y="3855250"/>
                </a:lnTo>
                <a:lnTo>
                  <a:pt x="684098" y="3885819"/>
                </a:lnTo>
                <a:lnTo>
                  <a:pt x="721499" y="3916286"/>
                </a:lnTo>
                <a:lnTo>
                  <a:pt x="759574" y="3946639"/>
                </a:lnTo>
                <a:lnTo>
                  <a:pt x="798296" y="3976865"/>
                </a:lnTo>
                <a:lnTo>
                  <a:pt x="837615" y="4006989"/>
                </a:lnTo>
                <a:lnTo>
                  <a:pt x="877506" y="4036999"/>
                </a:lnTo>
                <a:lnTo>
                  <a:pt x="917905" y="4066895"/>
                </a:lnTo>
                <a:lnTo>
                  <a:pt x="958786" y="4096677"/>
                </a:lnTo>
                <a:lnTo>
                  <a:pt x="1000112" y="4126344"/>
                </a:lnTo>
                <a:lnTo>
                  <a:pt x="1083894" y="4185335"/>
                </a:lnTo>
                <a:lnTo>
                  <a:pt x="1168920" y="4243870"/>
                </a:lnTo>
                <a:lnTo>
                  <a:pt x="1298092" y="4330814"/>
                </a:lnTo>
                <a:lnTo>
                  <a:pt x="1558163" y="4501642"/>
                </a:lnTo>
                <a:lnTo>
                  <a:pt x="1599399" y="4530090"/>
                </a:lnTo>
                <a:lnTo>
                  <a:pt x="1641436" y="4558271"/>
                </a:lnTo>
                <a:lnTo>
                  <a:pt x="1683994" y="4585957"/>
                </a:lnTo>
                <a:lnTo>
                  <a:pt x="1726819" y="4612894"/>
                </a:lnTo>
                <a:lnTo>
                  <a:pt x="1737512" y="4619993"/>
                </a:lnTo>
                <a:lnTo>
                  <a:pt x="1749209" y="4625073"/>
                </a:lnTo>
                <a:lnTo>
                  <a:pt x="1761947" y="4628134"/>
                </a:lnTo>
                <a:lnTo>
                  <a:pt x="1769364" y="4628680"/>
                </a:lnTo>
                <a:lnTo>
                  <a:pt x="1769364" y="4432401"/>
                </a:lnTo>
                <a:lnTo>
                  <a:pt x="1714538" y="4396206"/>
                </a:lnTo>
                <a:lnTo>
                  <a:pt x="1683931" y="4376648"/>
                </a:lnTo>
                <a:lnTo>
                  <a:pt x="1653286" y="4357878"/>
                </a:lnTo>
                <a:lnTo>
                  <a:pt x="1342009" y="4150817"/>
                </a:lnTo>
                <a:lnTo>
                  <a:pt x="1210500" y="4061028"/>
                </a:lnTo>
                <a:lnTo>
                  <a:pt x="1124458" y="4000779"/>
                </a:lnTo>
                <a:lnTo>
                  <a:pt x="1082065" y="3970553"/>
                </a:lnTo>
                <a:lnTo>
                  <a:pt x="1040180" y="3940238"/>
                </a:lnTo>
                <a:lnTo>
                  <a:pt x="998816" y="3909834"/>
                </a:lnTo>
                <a:lnTo>
                  <a:pt x="958062" y="3879354"/>
                </a:lnTo>
                <a:lnTo>
                  <a:pt x="917930" y="3848798"/>
                </a:lnTo>
                <a:lnTo>
                  <a:pt x="878497" y="3818140"/>
                </a:lnTo>
                <a:lnTo>
                  <a:pt x="839800" y="3787406"/>
                </a:lnTo>
                <a:lnTo>
                  <a:pt x="801903" y="3756583"/>
                </a:lnTo>
                <a:lnTo>
                  <a:pt x="764832" y="3725672"/>
                </a:lnTo>
                <a:lnTo>
                  <a:pt x="728649" y="3694671"/>
                </a:lnTo>
                <a:lnTo>
                  <a:pt x="693420" y="3663569"/>
                </a:lnTo>
                <a:lnTo>
                  <a:pt x="646391" y="3620859"/>
                </a:lnTo>
                <a:lnTo>
                  <a:pt x="601713" y="3578491"/>
                </a:lnTo>
                <a:lnTo>
                  <a:pt x="559371" y="3536454"/>
                </a:lnTo>
                <a:lnTo>
                  <a:pt x="519328" y="3494722"/>
                </a:lnTo>
                <a:lnTo>
                  <a:pt x="481596" y="3453269"/>
                </a:lnTo>
                <a:lnTo>
                  <a:pt x="446138" y="3412083"/>
                </a:lnTo>
                <a:lnTo>
                  <a:pt x="412953" y="3371138"/>
                </a:lnTo>
                <a:lnTo>
                  <a:pt x="382016" y="3330410"/>
                </a:lnTo>
                <a:lnTo>
                  <a:pt x="353314" y="3289884"/>
                </a:lnTo>
                <a:lnTo>
                  <a:pt x="326834" y="3249536"/>
                </a:lnTo>
                <a:lnTo>
                  <a:pt x="302552" y="3209340"/>
                </a:lnTo>
                <a:lnTo>
                  <a:pt x="280466" y="3169285"/>
                </a:lnTo>
                <a:lnTo>
                  <a:pt x="260565" y="3129343"/>
                </a:lnTo>
                <a:lnTo>
                  <a:pt x="242811" y="3089491"/>
                </a:lnTo>
                <a:lnTo>
                  <a:pt x="227215" y="3049701"/>
                </a:lnTo>
                <a:lnTo>
                  <a:pt x="213741" y="3009976"/>
                </a:lnTo>
                <a:lnTo>
                  <a:pt x="202387" y="2970263"/>
                </a:lnTo>
                <a:lnTo>
                  <a:pt x="193128" y="2930563"/>
                </a:lnTo>
                <a:lnTo>
                  <a:pt x="185953" y="2890850"/>
                </a:lnTo>
                <a:lnTo>
                  <a:pt x="180848" y="2851099"/>
                </a:lnTo>
                <a:lnTo>
                  <a:pt x="177787" y="2811284"/>
                </a:lnTo>
                <a:lnTo>
                  <a:pt x="176784" y="2771394"/>
                </a:lnTo>
                <a:lnTo>
                  <a:pt x="176784" y="778002"/>
                </a:lnTo>
                <a:lnTo>
                  <a:pt x="1769364" y="183730"/>
                </a:lnTo>
                <a:lnTo>
                  <a:pt x="176936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339725"/>
          </a:xfrm>
          <a:custGeom>
            <a:avLst/>
            <a:gdLst/>
            <a:ahLst/>
            <a:cxnLst/>
            <a:rect l="l" t="t" r="r" b="b"/>
            <a:pathLst>
              <a:path w="12192000" h="339725">
                <a:moveTo>
                  <a:pt x="2098675" y="339725"/>
                </a:moveTo>
                <a:lnTo>
                  <a:pt x="1768475" y="0"/>
                </a:lnTo>
                <a:lnTo>
                  <a:pt x="0" y="0"/>
                </a:lnTo>
                <a:lnTo>
                  <a:pt x="0" y="339725"/>
                </a:lnTo>
                <a:lnTo>
                  <a:pt x="2098675" y="339725"/>
                </a:lnTo>
                <a:close/>
              </a:path>
              <a:path w="12192000" h="339725">
                <a:moveTo>
                  <a:pt x="12192000" y="0"/>
                </a:moveTo>
                <a:lnTo>
                  <a:pt x="1812925" y="0"/>
                </a:lnTo>
                <a:lnTo>
                  <a:pt x="2141601" y="339725"/>
                </a:lnTo>
                <a:lnTo>
                  <a:pt x="12192000" y="339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2305" y="561847"/>
            <a:ext cx="93313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Bağımlılıktan Korunmak </a:t>
            </a:r>
            <a:r>
              <a:rPr sz="4000" dirty="0"/>
              <a:t>İçin</a:t>
            </a:r>
            <a:r>
              <a:rPr sz="4000" spc="-70" dirty="0"/>
              <a:t> </a:t>
            </a:r>
            <a:r>
              <a:rPr sz="4000" spc="-5" dirty="0"/>
              <a:t>Öneriler</a:t>
            </a:r>
            <a:endParaRPr sz="4000" dirty="0"/>
          </a:p>
        </p:txBody>
      </p:sp>
      <p:sp>
        <p:nvSpPr>
          <p:cNvPr id="5" name="object 5"/>
          <p:cNvSpPr/>
          <p:nvPr/>
        </p:nvSpPr>
        <p:spPr>
          <a:xfrm>
            <a:off x="647230" y="1600835"/>
            <a:ext cx="10897870" cy="0"/>
          </a:xfrm>
          <a:custGeom>
            <a:avLst/>
            <a:gdLst/>
            <a:ahLst/>
            <a:cxnLst/>
            <a:rect l="l" t="t" r="r" b="b"/>
            <a:pathLst>
              <a:path w="10897870">
                <a:moveTo>
                  <a:pt x="0" y="0"/>
                </a:moveTo>
                <a:lnTo>
                  <a:pt x="10897577" y="0"/>
                </a:lnTo>
              </a:path>
            </a:pathLst>
          </a:custGeom>
          <a:ln w="14287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71893" y="1841259"/>
            <a:ext cx="341630" cy="424180"/>
            <a:chOff x="771893" y="1841259"/>
            <a:chExt cx="341630" cy="424180"/>
          </a:xfrm>
        </p:grpSpPr>
        <p:sp>
          <p:nvSpPr>
            <p:cNvPr id="7" name="object 7"/>
            <p:cNvSpPr/>
            <p:nvPr/>
          </p:nvSpPr>
          <p:spPr>
            <a:xfrm>
              <a:off x="771893" y="1848767"/>
              <a:ext cx="341630" cy="416559"/>
            </a:xfrm>
            <a:custGeom>
              <a:avLst/>
              <a:gdLst/>
              <a:ahLst/>
              <a:cxnLst/>
              <a:rect l="l" t="t" r="r" b="b"/>
              <a:pathLst>
                <a:path w="341630" h="416560">
                  <a:moveTo>
                    <a:pt x="18628" y="131299"/>
                  </a:moveTo>
                  <a:lnTo>
                    <a:pt x="3615" y="131299"/>
                  </a:lnTo>
                  <a:lnTo>
                    <a:pt x="3615" y="135047"/>
                  </a:lnTo>
                  <a:lnTo>
                    <a:pt x="0" y="138670"/>
                  </a:lnTo>
                  <a:lnTo>
                    <a:pt x="0" y="150322"/>
                  </a:lnTo>
                  <a:lnTo>
                    <a:pt x="131214" y="408915"/>
                  </a:lnTo>
                  <a:lnTo>
                    <a:pt x="131214" y="412668"/>
                  </a:lnTo>
                  <a:lnTo>
                    <a:pt x="138712" y="416418"/>
                  </a:lnTo>
                  <a:lnTo>
                    <a:pt x="146223" y="416418"/>
                  </a:lnTo>
                  <a:lnTo>
                    <a:pt x="153721" y="412668"/>
                  </a:lnTo>
                  <a:lnTo>
                    <a:pt x="153721" y="408915"/>
                  </a:lnTo>
                  <a:lnTo>
                    <a:pt x="172757" y="371399"/>
                  </a:lnTo>
                  <a:lnTo>
                    <a:pt x="142474" y="371399"/>
                  </a:lnTo>
                  <a:lnTo>
                    <a:pt x="41143" y="168816"/>
                  </a:lnTo>
                  <a:lnTo>
                    <a:pt x="93680" y="168816"/>
                  </a:lnTo>
                  <a:lnTo>
                    <a:pt x="89928" y="161307"/>
                  </a:lnTo>
                  <a:lnTo>
                    <a:pt x="86177" y="157559"/>
                  </a:lnTo>
                  <a:lnTo>
                    <a:pt x="18628" y="131299"/>
                  </a:lnTo>
                  <a:close/>
                </a:path>
                <a:path w="341630" h="416560">
                  <a:moveTo>
                    <a:pt x="275553" y="168816"/>
                  </a:moveTo>
                  <a:lnTo>
                    <a:pt x="243798" y="168816"/>
                  </a:lnTo>
                  <a:lnTo>
                    <a:pt x="142474" y="371399"/>
                  </a:lnTo>
                  <a:lnTo>
                    <a:pt x="172757" y="371399"/>
                  </a:lnTo>
                  <a:lnTo>
                    <a:pt x="275553" y="168816"/>
                  </a:lnTo>
                  <a:close/>
                </a:path>
                <a:path w="341630" h="416560">
                  <a:moveTo>
                    <a:pt x="333862" y="0"/>
                  </a:moveTo>
                  <a:lnTo>
                    <a:pt x="326352" y="0"/>
                  </a:lnTo>
                  <a:lnTo>
                    <a:pt x="281065" y="5107"/>
                  </a:lnTo>
                  <a:lnTo>
                    <a:pt x="239324" y="19729"/>
                  </a:lnTo>
                  <a:lnTo>
                    <a:pt x="202376" y="42816"/>
                  </a:lnTo>
                  <a:lnTo>
                    <a:pt x="171468" y="73318"/>
                  </a:lnTo>
                  <a:lnTo>
                    <a:pt x="147846" y="110187"/>
                  </a:lnTo>
                  <a:lnTo>
                    <a:pt x="132759" y="152372"/>
                  </a:lnTo>
                  <a:lnTo>
                    <a:pt x="127453" y="198823"/>
                  </a:lnTo>
                  <a:lnTo>
                    <a:pt x="127453" y="202584"/>
                  </a:lnTo>
                  <a:lnTo>
                    <a:pt x="134963" y="210079"/>
                  </a:lnTo>
                  <a:lnTo>
                    <a:pt x="146223" y="210079"/>
                  </a:lnTo>
                  <a:lnTo>
                    <a:pt x="226043" y="176324"/>
                  </a:lnTo>
                  <a:lnTo>
                    <a:pt x="157482" y="176324"/>
                  </a:lnTo>
                  <a:lnTo>
                    <a:pt x="169638" y="127191"/>
                  </a:lnTo>
                  <a:lnTo>
                    <a:pt x="195305" y="84901"/>
                  </a:lnTo>
                  <a:lnTo>
                    <a:pt x="231781" y="51794"/>
                  </a:lnTo>
                  <a:lnTo>
                    <a:pt x="276364" y="30213"/>
                  </a:lnTo>
                  <a:lnTo>
                    <a:pt x="326352" y="22499"/>
                  </a:lnTo>
                  <a:lnTo>
                    <a:pt x="333862" y="22499"/>
                  </a:lnTo>
                  <a:lnTo>
                    <a:pt x="341360" y="18751"/>
                  </a:lnTo>
                  <a:lnTo>
                    <a:pt x="341360" y="3747"/>
                  </a:lnTo>
                  <a:lnTo>
                    <a:pt x="333862" y="0"/>
                  </a:lnTo>
                  <a:close/>
                </a:path>
                <a:path w="341630" h="416560">
                  <a:moveTo>
                    <a:pt x="93680" y="168816"/>
                  </a:moveTo>
                  <a:lnTo>
                    <a:pt x="41143" y="168816"/>
                  </a:lnTo>
                  <a:lnTo>
                    <a:pt x="74918" y="183819"/>
                  </a:lnTo>
                  <a:lnTo>
                    <a:pt x="82423" y="183819"/>
                  </a:lnTo>
                  <a:lnTo>
                    <a:pt x="89928" y="180072"/>
                  </a:lnTo>
                  <a:lnTo>
                    <a:pt x="93680" y="176324"/>
                  </a:lnTo>
                  <a:lnTo>
                    <a:pt x="93680" y="168816"/>
                  </a:lnTo>
                  <a:close/>
                </a:path>
                <a:path w="341630" h="416560">
                  <a:moveTo>
                    <a:pt x="281313" y="131299"/>
                  </a:moveTo>
                  <a:lnTo>
                    <a:pt x="266305" y="131299"/>
                  </a:lnTo>
                  <a:lnTo>
                    <a:pt x="157482" y="176324"/>
                  </a:lnTo>
                  <a:lnTo>
                    <a:pt x="226043" y="176324"/>
                  </a:lnTo>
                  <a:lnTo>
                    <a:pt x="243798" y="168816"/>
                  </a:lnTo>
                  <a:lnTo>
                    <a:pt x="275553" y="168816"/>
                  </a:lnTo>
                  <a:lnTo>
                    <a:pt x="285075" y="150051"/>
                  </a:lnTo>
                  <a:lnTo>
                    <a:pt x="288824" y="142556"/>
                  </a:lnTo>
                  <a:lnTo>
                    <a:pt x="281313" y="135047"/>
                  </a:lnTo>
                  <a:lnTo>
                    <a:pt x="281313" y="131299"/>
                  </a:lnTo>
                  <a:close/>
                </a:path>
              </a:pathLst>
            </a:custGeom>
            <a:solidFill>
              <a:srgbClr val="F9B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5573" y="1841259"/>
              <a:ext cx="108828" cy="138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6938" y="1901287"/>
              <a:ext cx="60325" cy="41275"/>
            </a:xfrm>
            <a:custGeom>
              <a:avLst/>
              <a:gdLst/>
              <a:ahLst/>
              <a:cxnLst/>
              <a:rect l="l" t="t" r="r" b="b"/>
              <a:pathLst>
                <a:path w="60325" h="41275">
                  <a:moveTo>
                    <a:pt x="48787" y="0"/>
                  </a:moveTo>
                  <a:lnTo>
                    <a:pt x="37527" y="0"/>
                  </a:lnTo>
                  <a:lnTo>
                    <a:pt x="26974" y="1347"/>
                  </a:lnTo>
                  <a:lnTo>
                    <a:pt x="17828" y="5154"/>
                  </a:lnTo>
                  <a:lnTo>
                    <a:pt x="10090" y="11073"/>
                  </a:lnTo>
                  <a:lnTo>
                    <a:pt x="3761" y="18751"/>
                  </a:lnTo>
                  <a:lnTo>
                    <a:pt x="0" y="22512"/>
                  </a:lnTo>
                  <a:lnTo>
                    <a:pt x="0" y="30007"/>
                  </a:lnTo>
                  <a:lnTo>
                    <a:pt x="7510" y="37516"/>
                  </a:lnTo>
                  <a:lnTo>
                    <a:pt x="15008" y="41263"/>
                  </a:lnTo>
                  <a:lnTo>
                    <a:pt x="22519" y="37516"/>
                  </a:lnTo>
                  <a:lnTo>
                    <a:pt x="26268" y="33755"/>
                  </a:lnTo>
                  <a:lnTo>
                    <a:pt x="30029" y="26259"/>
                  </a:lnTo>
                  <a:lnTo>
                    <a:pt x="48787" y="26259"/>
                  </a:lnTo>
                  <a:lnTo>
                    <a:pt x="56298" y="22512"/>
                  </a:lnTo>
                  <a:lnTo>
                    <a:pt x="56298" y="15003"/>
                  </a:lnTo>
                  <a:lnTo>
                    <a:pt x="60047" y="7495"/>
                  </a:lnTo>
                  <a:lnTo>
                    <a:pt x="52536" y="3747"/>
                  </a:lnTo>
                  <a:close/>
                </a:path>
              </a:pathLst>
            </a:custGeom>
            <a:solidFill>
              <a:srgbClr val="F9B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93056" y="2447273"/>
            <a:ext cx="495300" cy="420370"/>
            <a:chOff x="693056" y="2447273"/>
            <a:chExt cx="495300" cy="420370"/>
          </a:xfrm>
        </p:grpSpPr>
        <p:sp>
          <p:nvSpPr>
            <p:cNvPr id="11" name="object 11"/>
            <p:cNvSpPr/>
            <p:nvPr/>
          </p:nvSpPr>
          <p:spPr>
            <a:xfrm>
              <a:off x="1101923" y="2447273"/>
              <a:ext cx="86263" cy="822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3051" y="2477045"/>
              <a:ext cx="492125" cy="390525"/>
            </a:xfrm>
            <a:custGeom>
              <a:avLst/>
              <a:gdLst/>
              <a:ahLst/>
              <a:cxnLst/>
              <a:rect l="l" t="t" r="r" b="b"/>
              <a:pathLst>
                <a:path w="492125" h="390525">
                  <a:moveTo>
                    <a:pt x="202552" y="150025"/>
                  </a:moveTo>
                  <a:lnTo>
                    <a:pt x="200609" y="141757"/>
                  </a:lnTo>
                  <a:lnTo>
                    <a:pt x="195516" y="134556"/>
                  </a:lnTo>
                  <a:lnTo>
                    <a:pt x="188315" y="129451"/>
                  </a:lnTo>
                  <a:lnTo>
                    <a:pt x="180047" y="127520"/>
                  </a:lnTo>
                  <a:lnTo>
                    <a:pt x="22504" y="127520"/>
                  </a:lnTo>
                  <a:lnTo>
                    <a:pt x="14236" y="129451"/>
                  </a:lnTo>
                  <a:lnTo>
                    <a:pt x="7035" y="134556"/>
                  </a:lnTo>
                  <a:lnTo>
                    <a:pt x="1930" y="141757"/>
                  </a:lnTo>
                  <a:lnTo>
                    <a:pt x="0" y="150025"/>
                  </a:lnTo>
                  <a:lnTo>
                    <a:pt x="1930" y="157708"/>
                  </a:lnTo>
                  <a:lnTo>
                    <a:pt x="7035" y="163614"/>
                  </a:lnTo>
                  <a:lnTo>
                    <a:pt x="14236" y="167424"/>
                  </a:lnTo>
                  <a:lnTo>
                    <a:pt x="22504" y="168770"/>
                  </a:lnTo>
                  <a:lnTo>
                    <a:pt x="180047" y="168770"/>
                  </a:lnTo>
                  <a:lnTo>
                    <a:pt x="188315" y="167424"/>
                  </a:lnTo>
                  <a:lnTo>
                    <a:pt x="195516" y="163614"/>
                  </a:lnTo>
                  <a:lnTo>
                    <a:pt x="200609" y="157708"/>
                  </a:lnTo>
                  <a:lnTo>
                    <a:pt x="202552" y="150025"/>
                  </a:lnTo>
                  <a:close/>
                </a:path>
                <a:path w="492125" h="390525">
                  <a:moveTo>
                    <a:pt x="240055" y="86258"/>
                  </a:moveTo>
                  <a:lnTo>
                    <a:pt x="238125" y="78003"/>
                  </a:lnTo>
                  <a:lnTo>
                    <a:pt x="233032" y="70789"/>
                  </a:lnTo>
                  <a:lnTo>
                    <a:pt x="225818" y="65684"/>
                  </a:lnTo>
                  <a:lnTo>
                    <a:pt x="217563" y="63754"/>
                  </a:lnTo>
                  <a:lnTo>
                    <a:pt x="93776" y="63754"/>
                  </a:lnTo>
                  <a:lnTo>
                    <a:pt x="85509" y="65684"/>
                  </a:lnTo>
                  <a:lnTo>
                    <a:pt x="78295" y="70789"/>
                  </a:lnTo>
                  <a:lnTo>
                    <a:pt x="73202" y="78003"/>
                  </a:lnTo>
                  <a:lnTo>
                    <a:pt x="71272" y="86258"/>
                  </a:lnTo>
                  <a:lnTo>
                    <a:pt x="73202" y="93941"/>
                  </a:lnTo>
                  <a:lnTo>
                    <a:pt x="78295" y="99860"/>
                  </a:lnTo>
                  <a:lnTo>
                    <a:pt x="85509" y="103670"/>
                  </a:lnTo>
                  <a:lnTo>
                    <a:pt x="93776" y="105016"/>
                  </a:lnTo>
                  <a:lnTo>
                    <a:pt x="217563" y="105016"/>
                  </a:lnTo>
                  <a:lnTo>
                    <a:pt x="225818" y="103670"/>
                  </a:lnTo>
                  <a:lnTo>
                    <a:pt x="233032" y="99860"/>
                  </a:lnTo>
                  <a:lnTo>
                    <a:pt x="238125" y="93941"/>
                  </a:lnTo>
                  <a:lnTo>
                    <a:pt x="240055" y="86258"/>
                  </a:lnTo>
                  <a:close/>
                </a:path>
                <a:path w="492125" h="390525">
                  <a:moveTo>
                    <a:pt x="491502" y="157353"/>
                  </a:moveTo>
                  <a:lnTo>
                    <a:pt x="491375" y="146265"/>
                  </a:lnTo>
                  <a:lnTo>
                    <a:pt x="489966" y="142519"/>
                  </a:lnTo>
                  <a:lnTo>
                    <a:pt x="486638" y="133731"/>
                  </a:lnTo>
                  <a:lnTo>
                    <a:pt x="481190" y="127520"/>
                  </a:lnTo>
                  <a:lnTo>
                    <a:pt x="478726" y="124701"/>
                  </a:lnTo>
                  <a:lnTo>
                    <a:pt x="468706" y="119900"/>
                  </a:lnTo>
                  <a:lnTo>
                    <a:pt x="457631" y="120015"/>
                  </a:lnTo>
                  <a:lnTo>
                    <a:pt x="405104" y="127520"/>
                  </a:lnTo>
                  <a:lnTo>
                    <a:pt x="405104" y="63754"/>
                  </a:lnTo>
                  <a:lnTo>
                    <a:pt x="405104" y="52501"/>
                  </a:lnTo>
                  <a:lnTo>
                    <a:pt x="401358" y="52501"/>
                  </a:lnTo>
                  <a:lnTo>
                    <a:pt x="401358" y="44996"/>
                  </a:lnTo>
                  <a:lnTo>
                    <a:pt x="397611" y="44996"/>
                  </a:lnTo>
                  <a:lnTo>
                    <a:pt x="397611" y="41249"/>
                  </a:lnTo>
                  <a:lnTo>
                    <a:pt x="390105" y="33756"/>
                  </a:lnTo>
                  <a:lnTo>
                    <a:pt x="348843" y="3746"/>
                  </a:lnTo>
                  <a:lnTo>
                    <a:pt x="341337" y="0"/>
                  </a:lnTo>
                  <a:lnTo>
                    <a:pt x="330085" y="0"/>
                  </a:lnTo>
                  <a:lnTo>
                    <a:pt x="266331" y="3746"/>
                  </a:lnTo>
                  <a:lnTo>
                    <a:pt x="236308" y="37503"/>
                  </a:lnTo>
                  <a:lnTo>
                    <a:pt x="241058" y="50101"/>
                  </a:lnTo>
                  <a:lnTo>
                    <a:pt x="248970" y="59537"/>
                  </a:lnTo>
                  <a:lnTo>
                    <a:pt x="259003" y="65455"/>
                  </a:lnTo>
                  <a:lnTo>
                    <a:pt x="270078" y="67500"/>
                  </a:lnTo>
                  <a:lnTo>
                    <a:pt x="322592" y="63754"/>
                  </a:lnTo>
                  <a:lnTo>
                    <a:pt x="326339" y="67500"/>
                  </a:lnTo>
                  <a:lnTo>
                    <a:pt x="232562" y="172529"/>
                  </a:lnTo>
                  <a:lnTo>
                    <a:pt x="232562" y="176276"/>
                  </a:lnTo>
                  <a:lnTo>
                    <a:pt x="228803" y="176276"/>
                  </a:lnTo>
                  <a:lnTo>
                    <a:pt x="228803" y="180022"/>
                  </a:lnTo>
                  <a:lnTo>
                    <a:pt x="225056" y="180022"/>
                  </a:lnTo>
                  <a:lnTo>
                    <a:pt x="225056" y="255041"/>
                  </a:lnTo>
                  <a:lnTo>
                    <a:pt x="142544" y="337566"/>
                  </a:lnTo>
                  <a:lnTo>
                    <a:pt x="134035" y="347230"/>
                  </a:lnTo>
                  <a:lnTo>
                    <a:pt x="130810" y="358660"/>
                  </a:lnTo>
                  <a:lnTo>
                    <a:pt x="132511" y="370789"/>
                  </a:lnTo>
                  <a:lnTo>
                    <a:pt x="138785" y="382562"/>
                  </a:lnTo>
                  <a:lnTo>
                    <a:pt x="146291" y="390067"/>
                  </a:lnTo>
                  <a:lnTo>
                    <a:pt x="180047" y="390067"/>
                  </a:lnTo>
                  <a:lnTo>
                    <a:pt x="183794" y="382562"/>
                  </a:lnTo>
                  <a:lnTo>
                    <a:pt x="281330" y="288798"/>
                  </a:lnTo>
                  <a:lnTo>
                    <a:pt x="285076" y="285051"/>
                  </a:lnTo>
                  <a:lnTo>
                    <a:pt x="288823" y="273799"/>
                  </a:lnTo>
                  <a:lnTo>
                    <a:pt x="288823" y="251294"/>
                  </a:lnTo>
                  <a:lnTo>
                    <a:pt x="326339" y="273799"/>
                  </a:lnTo>
                  <a:lnTo>
                    <a:pt x="292569" y="345059"/>
                  </a:lnTo>
                  <a:lnTo>
                    <a:pt x="289115" y="358952"/>
                  </a:lnTo>
                  <a:lnTo>
                    <a:pt x="290233" y="371779"/>
                  </a:lnTo>
                  <a:lnTo>
                    <a:pt x="296278" y="382511"/>
                  </a:lnTo>
                  <a:lnTo>
                    <a:pt x="307581" y="390067"/>
                  </a:lnTo>
                  <a:lnTo>
                    <a:pt x="318846" y="390067"/>
                  </a:lnTo>
                  <a:lnTo>
                    <a:pt x="393852" y="277545"/>
                  </a:lnTo>
                  <a:lnTo>
                    <a:pt x="396836" y="265823"/>
                  </a:lnTo>
                  <a:lnTo>
                    <a:pt x="395262" y="254101"/>
                  </a:lnTo>
                  <a:lnTo>
                    <a:pt x="393865" y="251294"/>
                  </a:lnTo>
                  <a:lnTo>
                    <a:pt x="390169" y="243789"/>
                  </a:lnTo>
                  <a:lnTo>
                    <a:pt x="382612" y="236296"/>
                  </a:lnTo>
                  <a:lnTo>
                    <a:pt x="303822" y="187528"/>
                  </a:lnTo>
                  <a:lnTo>
                    <a:pt x="341337" y="142519"/>
                  </a:lnTo>
                  <a:lnTo>
                    <a:pt x="341337" y="172529"/>
                  </a:lnTo>
                  <a:lnTo>
                    <a:pt x="345097" y="180022"/>
                  </a:lnTo>
                  <a:lnTo>
                    <a:pt x="378853" y="195033"/>
                  </a:lnTo>
                  <a:lnTo>
                    <a:pt x="465124" y="180022"/>
                  </a:lnTo>
                  <a:lnTo>
                    <a:pt x="477672" y="175285"/>
                  </a:lnTo>
                  <a:lnTo>
                    <a:pt x="486689" y="167373"/>
                  </a:lnTo>
                  <a:lnTo>
                    <a:pt x="491502" y="157353"/>
                  </a:lnTo>
                  <a:close/>
                </a:path>
              </a:pathLst>
            </a:custGeom>
            <a:solidFill>
              <a:srgbClr val="F9B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309" y="2668320"/>
              <a:ext cx="191297" cy="862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38066" y="3040279"/>
            <a:ext cx="408940" cy="424180"/>
            <a:chOff x="738066" y="3040279"/>
            <a:chExt cx="408940" cy="424180"/>
          </a:xfrm>
        </p:grpSpPr>
        <p:sp>
          <p:nvSpPr>
            <p:cNvPr id="15" name="object 15"/>
            <p:cNvSpPr/>
            <p:nvPr/>
          </p:nvSpPr>
          <p:spPr>
            <a:xfrm>
              <a:off x="738066" y="3359161"/>
              <a:ext cx="105030" cy="1050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9337" y="3040279"/>
              <a:ext cx="337820" cy="367665"/>
            </a:xfrm>
            <a:custGeom>
              <a:avLst/>
              <a:gdLst/>
              <a:ahLst/>
              <a:cxnLst/>
              <a:rect l="l" t="t" r="r" b="b"/>
              <a:pathLst>
                <a:path w="337819" h="367664">
                  <a:moveTo>
                    <a:pt x="112532" y="0"/>
                  </a:moveTo>
                  <a:lnTo>
                    <a:pt x="69629" y="8617"/>
                  </a:lnTo>
                  <a:lnTo>
                    <a:pt x="33759" y="32358"/>
                  </a:lnTo>
                  <a:lnTo>
                    <a:pt x="9143" y="68057"/>
                  </a:lnTo>
                  <a:lnTo>
                    <a:pt x="0" y="112548"/>
                  </a:lnTo>
                  <a:lnTo>
                    <a:pt x="2696" y="134878"/>
                  </a:lnTo>
                  <a:lnTo>
                    <a:pt x="10316" y="156154"/>
                  </a:lnTo>
                  <a:lnTo>
                    <a:pt x="22156" y="175322"/>
                  </a:lnTo>
                  <a:lnTo>
                    <a:pt x="37512" y="191328"/>
                  </a:lnTo>
                  <a:lnTo>
                    <a:pt x="27665" y="206096"/>
                  </a:lnTo>
                  <a:lnTo>
                    <a:pt x="20631" y="222274"/>
                  </a:lnTo>
                  <a:lnTo>
                    <a:pt x="16412" y="239860"/>
                  </a:lnTo>
                  <a:lnTo>
                    <a:pt x="15005" y="258852"/>
                  </a:lnTo>
                  <a:lnTo>
                    <a:pt x="23562" y="301176"/>
                  </a:lnTo>
                  <a:lnTo>
                    <a:pt x="46888" y="335762"/>
                  </a:lnTo>
                  <a:lnTo>
                    <a:pt x="81468" y="359093"/>
                  </a:lnTo>
                  <a:lnTo>
                    <a:pt x="123787" y="367651"/>
                  </a:lnTo>
                  <a:lnTo>
                    <a:pt x="148873" y="364251"/>
                  </a:lnTo>
                  <a:lnTo>
                    <a:pt x="172551" y="354521"/>
                  </a:lnTo>
                  <a:lnTo>
                    <a:pt x="193416" y="339163"/>
                  </a:lnTo>
                  <a:lnTo>
                    <a:pt x="197747" y="333886"/>
                  </a:lnTo>
                  <a:lnTo>
                    <a:pt x="120039" y="333886"/>
                  </a:lnTo>
                  <a:lnTo>
                    <a:pt x="91491" y="327967"/>
                  </a:lnTo>
                  <a:lnTo>
                    <a:pt x="68926" y="311848"/>
                  </a:lnTo>
                  <a:lnTo>
                    <a:pt x="54098" y="287989"/>
                  </a:lnTo>
                  <a:lnTo>
                    <a:pt x="48765" y="258852"/>
                  </a:lnTo>
                  <a:lnTo>
                    <a:pt x="53454" y="231830"/>
                  </a:lnTo>
                  <a:lnTo>
                    <a:pt x="66582" y="208677"/>
                  </a:lnTo>
                  <a:lnTo>
                    <a:pt x="86743" y="191854"/>
                  </a:lnTo>
                  <a:lnTo>
                    <a:pt x="112532" y="183819"/>
                  </a:lnTo>
                  <a:lnTo>
                    <a:pt x="110866" y="168816"/>
                  </a:lnTo>
                  <a:lnTo>
                    <a:pt x="60019" y="168816"/>
                  </a:lnTo>
                  <a:lnTo>
                    <a:pt x="50171" y="156860"/>
                  </a:lnTo>
                  <a:lnTo>
                    <a:pt x="43138" y="143497"/>
                  </a:lnTo>
                  <a:lnTo>
                    <a:pt x="38918" y="128727"/>
                  </a:lnTo>
                  <a:lnTo>
                    <a:pt x="37512" y="112548"/>
                  </a:lnTo>
                  <a:lnTo>
                    <a:pt x="43490" y="80656"/>
                  </a:lnTo>
                  <a:lnTo>
                    <a:pt x="60018" y="54393"/>
                  </a:lnTo>
                  <a:lnTo>
                    <a:pt x="84985" y="36573"/>
                  </a:lnTo>
                  <a:lnTo>
                    <a:pt x="116279" y="30007"/>
                  </a:lnTo>
                  <a:lnTo>
                    <a:pt x="190910" y="30007"/>
                  </a:lnTo>
                  <a:lnTo>
                    <a:pt x="177707" y="18287"/>
                  </a:lnTo>
                  <a:lnTo>
                    <a:pt x="147406" y="4747"/>
                  </a:lnTo>
                  <a:lnTo>
                    <a:pt x="112532" y="0"/>
                  </a:lnTo>
                  <a:close/>
                </a:path>
                <a:path w="337819" h="367664">
                  <a:moveTo>
                    <a:pt x="228813" y="255104"/>
                  </a:moveTo>
                  <a:lnTo>
                    <a:pt x="195062" y="255104"/>
                  </a:lnTo>
                  <a:lnTo>
                    <a:pt x="195062" y="258852"/>
                  </a:lnTo>
                  <a:lnTo>
                    <a:pt x="189141" y="287989"/>
                  </a:lnTo>
                  <a:lnTo>
                    <a:pt x="173022" y="311848"/>
                  </a:lnTo>
                  <a:lnTo>
                    <a:pt x="149167" y="327967"/>
                  </a:lnTo>
                  <a:lnTo>
                    <a:pt x="120039" y="333886"/>
                  </a:lnTo>
                  <a:lnTo>
                    <a:pt x="197747" y="333886"/>
                  </a:lnTo>
                  <a:lnTo>
                    <a:pt x="210064" y="318881"/>
                  </a:lnTo>
                  <a:lnTo>
                    <a:pt x="302275" y="318881"/>
                  </a:lnTo>
                  <a:lnTo>
                    <a:pt x="313686" y="311379"/>
                  </a:lnTo>
                  <a:lnTo>
                    <a:pt x="318917" y="303876"/>
                  </a:lnTo>
                  <a:lnTo>
                    <a:pt x="258829" y="303876"/>
                  </a:lnTo>
                  <a:lnTo>
                    <a:pt x="249860" y="303114"/>
                  </a:lnTo>
                  <a:lnTo>
                    <a:pt x="240537" y="300595"/>
                  </a:lnTo>
                  <a:lnTo>
                    <a:pt x="231920" y="295965"/>
                  </a:lnTo>
                  <a:lnTo>
                    <a:pt x="225066" y="288872"/>
                  </a:lnTo>
                  <a:lnTo>
                    <a:pt x="227232" y="282597"/>
                  </a:lnTo>
                  <a:lnTo>
                    <a:pt x="228344" y="275267"/>
                  </a:lnTo>
                  <a:lnTo>
                    <a:pt x="228754" y="267235"/>
                  </a:lnTo>
                  <a:lnTo>
                    <a:pt x="228813" y="255104"/>
                  </a:lnTo>
                  <a:close/>
                </a:path>
                <a:path w="337819" h="367664">
                  <a:moveTo>
                    <a:pt x="302275" y="318881"/>
                  </a:moveTo>
                  <a:lnTo>
                    <a:pt x="210064" y="318881"/>
                  </a:lnTo>
                  <a:lnTo>
                    <a:pt x="221374" y="325973"/>
                  </a:lnTo>
                  <a:lnTo>
                    <a:pt x="233037" y="330604"/>
                  </a:lnTo>
                  <a:lnTo>
                    <a:pt x="245404" y="333124"/>
                  </a:lnTo>
                  <a:lnTo>
                    <a:pt x="258829" y="333886"/>
                  </a:lnTo>
                  <a:lnTo>
                    <a:pt x="288543" y="327908"/>
                  </a:lnTo>
                  <a:lnTo>
                    <a:pt x="302275" y="318881"/>
                  </a:lnTo>
                  <a:close/>
                </a:path>
                <a:path w="337819" h="367664">
                  <a:moveTo>
                    <a:pt x="305503" y="97544"/>
                  </a:moveTo>
                  <a:lnTo>
                    <a:pt x="243815" y="97544"/>
                  </a:lnTo>
                  <a:lnTo>
                    <a:pt x="260345" y="100826"/>
                  </a:lnTo>
                  <a:lnTo>
                    <a:pt x="274765" y="109734"/>
                  </a:lnTo>
                  <a:lnTo>
                    <a:pt x="284965" y="122863"/>
                  </a:lnTo>
                  <a:lnTo>
                    <a:pt x="288833" y="138808"/>
                  </a:lnTo>
                  <a:lnTo>
                    <a:pt x="287426" y="149944"/>
                  </a:lnTo>
                  <a:lnTo>
                    <a:pt x="283204" y="160377"/>
                  </a:lnTo>
                  <a:lnTo>
                    <a:pt x="276170" y="169404"/>
                  </a:lnTo>
                  <a:lnTo>
                    <a:pt x="266324" y="176324"/>
                  </a:lnTo>
                  <a:lnTo>
                    <a:pt x="258829" y="176324"/>
                  </a:lnTo>
                  <a:lnTo>
                    <a:pt x="252613" y="176968"/>
                  </a:lnTo>
                  <a:lnTo>
                    <a:pt x="245695" y="178666"/>
                  </a:lnTo>
                  <a:lnTo>
                    <a:pt x="238776" y="181067"/>
                  </a:lnTo>
                  <a:lnTo>
                    <a:pt x="232560" y="183819"/>
                  </a:lnTo>
                  <a:lnTo>
                    <a:pt x="243815" y="213840"/>
                  </a:lnTo>
                  <a:lnTo>
                    <a:pt x="258829" y="213840"/>
                  </a:lnTo>
                  <a:lnTo>
                    <a:pt x="276939" y="217180"/>
                  </a:lnTo>
                  <a:lnTo>
                    <a:pt x="291179" y="226498"/>
                  </a:lnTo>
                  <a:lnTo>
                    <a:pt x="300495" y="240740"/>
                  </a:lnTo>
                  <a:lnTo>
                    <a:pt x="303835" y="258852"/>
                  </a:lnTo>
                  <a:lnTo>
                    <a:pt x="300495" y="276965"/>
                  </a:lnTo>
                  <a:lnTo>
                    <a:pt x="291179" y="291211"/>
                  </a:lnTo>
                  <a:lnTo>
                    <a:pt x="276939" y="300534"/>
                  </a:lnTo>
                  <a:lnTo>
                    <a:pt x="258829" y="303876"/>
                  </a:lnTo>
                  <a:lnTo>
                    <a:pt x="318917" y="303876"/>
                  </a:lnTo>
                  <a:lnTo>
                    <a:pt x="331093" y="286408"/>
                  </a:lnTo>
                  <a:lnTo>
                    <a:pt x="337599" y="255104"/>
                  </a:lnTo>
                  <a:lnTo>
                    <a:pt x="334962" y="237810"/>
                  </a:lnTo>
                  <a:lnTo>
                    <a:pt x="327753" y="220869"/>
                  </a:lnTo>
                  <a:lnTo>
                    <a:pt x="317026" y="206038"/>
                  </a:lnTo>
                  <a:lnTo>
                    <a:pt x="303835" y="195076"/>
                  </a:lnTo>
                  <a:lnTo>
                    <a:pt x="311515" y="183178"/>
                  </a:lnTo>
                  <a:lnTo>
                    <a:pt x="317437" y="170226"/>
                  </a:lnTo>
                  <a:lnTo>
                    <a:pt x="321167" y="156860"/>
                  </a:lnTo>
                  <a:lnTo>
                    <a:pt x="321288" y="156154"/>
                  </a:lnTo>
                  <a:lnTo>
                    <a:pt x="322597" y="142556"/>
                  </a:lnTo>
                  <a:lnTo>
                    <a:pt x="316091" y="112838"/>
                  </a:lnTo>
                  <a:lnTo>
                    <a:pt x="305503" y="97544"/>
                  </a:lnTo>
                  <a:close/>
                </a:path>
                <a:path w="337819" h="367664">
                  <a:moveTo>
                    <a:pt x="108785" y="150064"/>
                  </a:moveTo>
                  <a:lnTo>
                    <a:pt x="95359" y="153521"/>
                  </a:lnTo>
                  <a:lnTo>
                    <a:pt x="82992" y="158034"/>
                  </a:lnTo>
                  <a:lnTo>
                    <a:pt x="71329" y="163250"/>
                  </a:lnTo>
                  <a:lnTo>
                    <a:pt x="60019" y="168816"/>
                  </a:lnTo>
                  <a:lnTo>
                    <a:pt x="110866" y="168816"/>
                  </a:lnTo>
                  <a:lnTo>
                    <a:pt x="108785" y="150064"/>
                  </a:lnTo>
                  <a:close/>
                </a:path>
                <a:path w="337819" h="367664">
                  <a:moveTo>
                    <a:pt x="190910" y="30007"/>
                  </a:moveTo>
                  <a:lnTo>
                    <a:pt x="116279" y="30007"/>
                  </a:lnTo>
                  <a:lnTo>
                    <a:pt x="147581" y="36573"/>
                  </a:lnTo>
                  <a:lnTo>
                    <a:pt x="172552" y="54393"/>
                  </a:lnTo>
                  <a:lnTo>
                    <a:pt x="189083" y="80656"/>
                  </a:lnTo>
                  <a:lnTo>
                    <a:pt x="195062" y="112548"/>
                  </a:lnTo>
                  <a:lnTo>
                    <a:pt x="195062" y="127552"/>
                  </a:lnTo>
                  <a:lnTo>
                    <a:pt x="191302" y="131299"/>
                  </a:lnTo>
                  <a:lnTo>
                    <a:pt x="225066" y="142556"/>
                  </a:lnTo>
                  <a:lnTo>
                    <a:pt x="225651" y="134172"/>
                  </a:lnTo>
                  <a:lnTo>
                    <a:pt x="226939" y="126141"/>
                  </a:lnTo>
                  <a:lnTo>
                    <a:pt x="228227" y="118816"/>
                  </a:lnTo>
                  <a:lnTo>
                    <a:pt x="228786" y="112838"/>
                  </a:lnTo>
                  <a:lnTo>
                    <a:pt x="228813" y="101292"/>
                  </a:lnTo>
                  <a:lnTo>
                    <a:pt x="232560" y="97544"/>
                  </a:lnTo>
                  <a:lnTo>
                    <a:pt x="305503" y="97544"/>
                  </a:lnTo>
                  <a:lnTo>
                    <a:pt x="298683" y="87692"/>
                  </a:lnTo>
                  <a:lnTo>
                    <a:pt x="273536" y="70282"/>
                  </a:lnTo>
                  <a:lnTo>
                    <a:pt x="260934" y="67523"/>
                  </a:lnTo>
                  <a:lnTo>
                    <a:pt x="217558" y="67523"/>
                  </a:lnTo>
                  <a:lnTo>
                    <a:pt x="201677" y="39565"/>
                  </a:lnTo>
                  <a:lnTo>
                    <a:pt x="190910" y="30007"/>
                  </a:lnTo>
                  <a:close/>
                </a:path>
                <a:path w="337819" h="367664">
                  <a:moveTo>
                    <a:pt x="243815" y="63776"/>
                  </a:moveTo>
                  <a:lnTo>
                    <a:pt x="236020" y="64361"/>
                  </a:lnTo>
                  <a:lnTo>
                    <a:pt x="229281" y="65649"/>
                  </a:lnTo>
                  <a:lnTo>
                    <a:pt x="223245" y="66938"/>
                  </a:lnTo>
                  <a:lnTo>
                    <a:pt x="217558" y="67523"/>
                  </a:lnTo>
                  <a:lnTo>
                    <a:pt x="260934" y="67523"/>
                  </a:lnTo>
                  <a:lnTo>
                    <a:pt x="243815" y="63776"/>
                  </a:lnTo>
                  <a:close/>
                </a:path>
              </a:pathLst>
            </a:custGeom>
            <a:solidFill>
              <a:srgbClr val="F9B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30612" y="3642716"/>
            <a:ext cx="420180" cy="425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704392" y="4236194"/>
            <a:ext cx="476250" cy="420370"/>
            <a:chOff x="704392" y="4236194"/>
            <a:chExt cx="476250" cy="420370"/>
          </a:xfrm>
        </p:grpSpPr>
        <p:sp>
          <p:nvSpPr>
            <p:cNvPr id="19" name="object 19"/>
            <p:cNvSpPr/>
            <p:nvPr/>
          </p:nvSpPr>
          <p:spPr>
            <a:xfrm>
              <a:off x="704392" y="4236194"/>
              <a:ext cx="334010" cy="360045"/>
            </a:xfrm>
            <a:custGeom>
              <a:avLst/>
              <a:gdLst/>
              <a:ahLst/>
              <a:cxnLst/>
              <a:rect l="l" t="t" r="r" b="b"/>
              <a:pathLst>
                <a:path w="334009" h="360045">
                  <a:moveTo>
                    <a:pt x="90057" y="0"/>
                  </a:moveTo>
                  <a:lnTo>
                    <a:pt x="82412" y="0"/>
                  </a:lnTo>
                  <a:lnTo>
                    <a:pt x="0" y="82434"/>
                  </a:lnTo>
                  <a:lnTo>
                    <a:pt x="0" y="91158"/>
                  </a:lnTo>
                  <a:lnTo>
                    <a:pt x="7021" y="100434"/>
                  </a:lnTo>
                  <a:lnTo>
                    <a:pt x="20613" y="118544"/>
                  </a:lnTo>
                  <a:lnTo>
                    <a:pt x="34205" y="137360"/>
                  </a:lnTo>
                  <a:lnTo>
                    <a:pt x="44985" y="153715"/>
                  </a:lnTo>
                  <a:lnTo>
                    <a:pt x="48735" y="157462"/>
                  </a:lnTo>
                  <a:lnTo>
                    <a:pt x="56235" y="157462"/>
                  </a:lnTo>
                  <a:lnTo>
                    <a:pt x="63737" y="161209"/>
                  </a:lnTo>
                  <a:lnTo>
                    <a:pt x="63737" y="164956"/>
                  </a:lnTo>
                  <a:lnTo>
                    <a:pt x="67484" y="164956"/>
                  </a:lnTo>
                  <a:lnTo>
                    <a:pt x="98537" y="189752"/>
                  </a:lnTo>
                  <a:lnTo>
                    <a:pt x="121857" y="222631"/>
                  </a:lnTo>
                  <a:lnTo>
                    <a:pt x="133928" y="260430"/>
                  </a:lnTo>
                  <a:lnTo>
                    <a:pt x="131235" y="299987"/>
                  </a:lnTo>
                  <a:lnTo>
                    <a:pt x="131235" y="303740"/>
                  </a:lnTo>
                  <a:lnTo>
                    <a:pt x="127476" y="303740"/>
                  </a:lnTo>
                  <a:lnTo>
                    <a:pt x="127476" y="307488"/>
                  </a:lnTo>
                  <a:lnTo>
                    <a:pt x="130879" y="313701"/>
                  </a:lnTo>
                  <a:lnTo>
                    <a:pt x="139083" y="327533"/>
                  </a:lnTo>
                  <a:lnTo>
                    <a:pt x="142486" y="333745"/>
                  </a:lnTo>
                  <a:lnTo>
                    <a:pt x="146232" y="337496"/>
                  </a:lnTo>
                  <a:lnTo>
                    <a:pt x="146232" y="341246"/>
                  </a:lnTo>
                  <a:lnTo>
                    <a:pt x="149978" y="344998"/>
                  </a:lnTo>
                  <a:lnTo>
                    <a:pt x="160351" y="353671"/>
                  </a:lnTo>
                  <a:lnTo>
                    <a:pt x="176698" y="358125"/>
                  </a:lnTo>
                  <a:lnTo>
                    <a:pt x="193745" y="359766"/>
                  </a:lnTo>
                  <a:lnTo>
                    <a:pt x="206218" y="360001"/>
                  </a:lnTo>
                  <a:lnTo>
                    <a:pt x="231533" y="359239"/>
                  </a:lnTo>
                  <a:lnTo>
                    <a:pt x="259658" y="356719"/>
                  </a:lnTo>
                  <a:lnTo>
                    <a:pt x="286373" y="352089"/>
                  </a:lnTo>
                  <a:lnTo>
                    <a:pt x="307460" y="344998"/>
                  </a:lnTo>
                  <a:lnTo>
                    <a:pt x="314965" y="344998"/>
                  </a:lnTo>
                  <a:lnTo>
                    <a:pt x="318711" y="337496"/>
                  </a:lnTo>
                  <a:lnTo>
                    <a:pt x="322469" y="337496"/>
                  </a:lnTo>
                  <a:lnTo>
                    <a:pt x="326215" y="333745"/>
                  </a:lnTo>
                  <a:lnTo>
                    <a:pt x="329961" y="326244"/>
                  </a:lnTo>
                  <a:lnTo>
                    <a:pt x="329961" y="318741"/>
                  </a:lnTo>
                  <a:lnTo>
                    <a:pt x="333720" y="318741"/>
                  </a:lnTo>
                  <a:lnTo>
                    <a:pt x="333720" y="284986"/>
                  </a:lnTo>
                  <a:lnTo>
                    <a:pt x="329961" y="281239"/>
                  </a:lnTo>
                  <a:lnTo>
                    <a:pt x="329961" y="277480"/>
                  </a:lnTo>
                  <a:lnTo>
                    <a:pt x="296222" y="209970"/>
                  </a:lnTo>
                  <a:lnTo>
                    <a:pt x="287843" y="198779"/>
                  </a:lnTo>
                  <a:lnTo>
                    <a:pt x="279815" y="187938"/>
                  </a:lnTo>
                  <a:lnTo>
                    <a:pt x="272489" y="177800"/>
                  </a:lnTo>
                  <a:lnTo>
                    <a:pt x="266217" y="168716"/>
                  </a:lnTo>
                  <a:lnTo>
                    <a:pt x="261058" y="163556"/>
                  </a:lnTo>
                  <a:lnTo>
                    <a:pt x="210908" y="163556"/>
                  </a:lnTo>
                  <a:lnTo>
                    <a:pt x="191105" y="161624"/>
                  </a:lnTo>
                  <a:lnTo>
                    <a:pt x="176225" y="153715"/>
                  </a:lnTo>
                  <a:lnTo>
                    <a:pt x="169779" y="146855"/>
                  </a:lnTo>
                  <a:lnTo>
                    <a:pt x="166850" y="138240"/>
                  </a:lnTo>
                  <a:lnTo>
                    <a:pt x="166736" y="128921"/>
                  </a:lnTo>
                  <a:lnTo>
                    <a:pt x="168733" y="119954"/>
                  </a:lnTo>
                  <a:lnTo>
                    <a:pt x="170021" y="112217"/>
                  </a:lnTo>
                  <a:lnTo>
                    <a:pt x="173417" y="105885"/>
                  </a:lnTo>
                  <a:lnTo>
                    <a:pt x="178220" y="100962"/>
                  </a:lnTo>
                  <a:lnTo>
                    <a:pt x="183729" y="97447"/>
                  </a:lnTo>
                  <a:lnTo>
                    <a:pt x="187475" y="89953"/>
                  </a:lnTo>
                  <a:lnTo>
                    <a:pt x="166151" y="74536"/>
                  </a:lnTo>
                  <a:lnTo>
                    <a:pt x="146231" y="56660"/>
                  </a:lnTo>
                  <a:lnTo>
                    <a:pt x="126309" y="36677"/>
                  </a:lnTo>
                  <a:lnTo>
                    <a:pt x="104982" y="14937"/>
                  </a:lnTo>
                  <a:lnTo>
                    <a:pt x="90057" y="0"/>
                  </a:lnTo>
                  <a:close/>
                </a:path>
                <a:path w="334009" h="360045">
                  <a:moveTo>
                    <a:pt x="251220" y="153715"/>
                  </a:moveTo>
                  <a:lnTo>
                    <a:pt x="232118" y="160567"/>
                  </a:lnTo>
                  <a:lnTo>
                    <a:pt x="210908" y="163556"/>
                  </a:lnTo>
                  <a:lnTo>
                    <a:pt x="261058" y="163556"/>
                  </a:lnTo>
                  <a:lnTo>
                    <a:pt x="251220" y="153715"/>
                  </a:lnTo>
                  <a:close/>
                </a:path>
              </a:pathLst>
            </a:custGeom>
            <a:solidFill>
              <a:srgbClr val="F9B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378" y="4412404"/>
              <a:ext cx="71245" cy="1200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8122" y="4318056"/>
              <a:ext cx="292735" cy="338455"/>
            </a:xfrm>
            <a:custGeom>
              <a:avLst/>
              <a:gdLst/>
              <a:ahLst/>
              <a:cxnLst/>
              <a:rect l="l" t="t" r="r" b="b"/>
              <a:pathLst>
                <a:path w="292734" h="338454">
                  <a:moveTo>
                    <a:pt x="145314" y="49346"/>
                  </a:moveTo>
                  <a:lnTo>
                    <a:pt x="71236" y="49346"/>
                  </a:lnTo>
                  <a:lnTo>
                    <a:pt x="89991" y="68094"/>
                  </a:lnTo>
                  <a:lnTo>
                    <a:pt x="93737" y="75600"/>
                  </a:lnTo>
                  <a:lnTo>
                    <a:pt x="119051" y="107244"/>
                  </a:lnTo>
                  <a:lnTo>
                    <a:pt x="141196" y="145923"/>
                  </a:lnTo>
                  <a:lnTo>
                    <a:pt x="146232" y="154363"/>
                  </a:lnTo>
                  <a:lnTo>
                    <a:pt x="151214" y="162862"/>
                  </a:lnTo>
                  <a:lnTo>
                    <a:pt x="155141" y="171712"/>
                  </a:lnTo>
                  <a:lnTo>
                    <a:pt x="158365" y="181265"/>
                  </a:lnTo>
                  <a:lnTo>
                    <a:pt x="161241" y="191871"/>
                  </a:lnTo>
                  <a:lnTo>
                    <a:pt x="164987" y="195618"/>
                  </a:lnTo>
                  <a:lnTo>
                    <a:pt x="164987" y="199378"/>
                  </a:lnTo>
                  <a:lnTo>
                    <a:pt x="168733" y="206872"/>
                  </a:lnTo>
                  <a:lnTo>
                    <a:pt x="168674" y="215312"/>
                  </a:lnTo>
                  <a:lnTo>
                    <a:pt x="168264" y="223752"/>
                  </a:lnTo>
                  <a:lnTo>
                    <a:pt x="167152" y="232192"/>
                  </a:lnTo>
                  <a:lnTo>
                    <a:pt x="164987" y="240631"/>
                  </a:lnTo>
                  <a:lnTo>
                    <a:pt x="164987" y="244382"/>
                  </a:lnTo>
                  <a:lnTo>
                    <a:pt x="162117" y="250008"/>
                  </a:lnTo>
                  <a:lnTo>
                    <a:pt x="158893" y="255634"/>
                  </a:lnTo>
                  <a:lnTo>
                    <a:pt x="154967" y="261260"/>
                  </a:lnTo>
                  <a:lnTo>
                    <a:pt x="149990" y="266887"/>
                  </a:lnTo>
                  <a:lnTo>
                    <a:pt x="149990" y="270636"/>
                  </a:lnTo>
                  <a:lnTo>
                    <a:pt x="168263" y="310957"/>
                  </a:lnTo>
                  <a:lnTo>
                    <a:pt x="198726" y="338149"/>
                  </a:lnTo>
                  <a:lnTo>
                    <a:pt x="292476" y="244382"/>
                  </a:lnTo>
                  <a:lnTo>
                    <a:pt x="239982" y="191871"/>
                  </a:lnTo>
                  <a:lnTo>
                    <a:pt x="229373" y="177750"/>
                  </a:lnTo>
                  <a:lnTo>
                    <a:pt x="219824" y="163273"/>
                  </a:lnTo>
                  <a:lnTo>
                    <a:pt x="210979" y="148092"/>
                  </a:lnTo>
                  <a:lnTo>
                    <a:pt x="202484" y="131856"/>
                  </a:lnTo>
                  <a:lnTo>
                    <a:pt x="199082" y="125648"/>
                  </a:lnTo>
                  <a:lnTo>
                    <a:pt x="190883" y="111817"/>
                  </a:lnTo>
                  <a:lnTo>
                    <a:pt x="187488" y="105602"/>
                  </a:lnTo>
                  <a:lnTo>
                    <a:pt x="174945" y="85969"/>
                  </a:lnTo>
                  <a:lnTo>
                    <a:pt x="160298" y="66689"/>
                  </a:lnTo>
                  <a:lnTo>
                    <a:pt x="145314" y="49346"/>
                  </a:lnTo>
                  <a:close/>
                </a:path>
                <a:path w="292734" h="338454">
                  <a:moveTo>
                    <a:pt x="72121" y="0"/>
                  </a:moveTo>
                  <a:lnTo>
                    <a:pt x="48748" y="585"/>
                  </a:lnTo>
                  <a:lnTo>
                    <a:pt x="44989" y="585"/>
                  </a:lnTo>
                  <a:lnTo>
                    <a:pt x="37494" y="4335"/>
                  </a:lnTo>
                  <a:lnTo>
                    <a:pt x="33739" y="8091"/>
                  </a:lnTo>
                  <a:lnTo>
                    <a:pt x="29993" y="8091"/>
                  </a:lnTo>
                  <a:lnTo>
                    <a:pt x="22488" y="15585"/>
                  </a:lnTo>
                  <a:lnTo>
                    <a:pt x="22488" y="19332"/>
                  </a:lnTo>
                  <a:lnTo>
                    <a:pt x="18742" y="19332"/>
                  </a:lnTo>
                  <a:lnTo>
                    <a:pt x="18742" y="23092"/>
                  </a:lnTo>
                  <a:lnTo>
                    <a:pt x="11250" y="26839"/>
                  </a:lnTo>
                  <a:lnTo>
                    <a:pt x="7491" y="34345"/>
                  </a:lnTo>
                  <a:lnTo>
                    <a:pt x="0" y="41839"/>
                  </a:lnTo>
                  <a:lnTo>
                    <a:pt x="0" y="56840"/>
                  </a:lnTo>
                  <a:lnTo>
                    <a:pt x="3745" y="56840"/>
                  </a:lnTo>
                  <a:lnTo>
                    <a:pt x="3745" y="60600"/>
                  </a:lnTo>
                  <a:lnTo>
                    <a:pt x="7491" y="60600"/>
                  </a:lnTo>
                  <a:lnTo>
                    <a:pt x="17746" y="62649"/>
                  </a:lnTo>
                  <a:lnTo>
                    <a:pt x="30461" y="62940"/>
                  </a:lnTo>
                  <a:lnTo>
                    <a:pt x="43878" y="61121"/>
                  </a:lnTo>
                  <a:lnTo>
                    <a:pt x="56240" y="56840"/>
                  </a:lnTo>
                  <a:lnTo>
                    <a:pt x="59998" y="53093"/>
                  </a:lnTo>
                  <a:lnTo>
                    <a:pt x="63744" y="53093"/>
                  </a:lnTo>
                  <a:lnTo>
                    <a:pt x="67490" y="49346"/>
                  </a:lnTo>
                  <a:lnTo>
                    <a:pt x="145314" y="49346"/>
                  </a:lnTo>
                  <a:lnTo>
                    <a:pt x="144246" y="48110"/>
                  </a:lnTo>
                  <a:lnTo>
                    <a:pt x="127489" y="30586"/>
                  </a:lnTo>
                  <a:lnTo>
                    <a:pt x="110438" y="14295"/>
                  </a:lnTo>
                  <a:lnTo>
                    <a:pt x="92318" y="4332"/>
                  </a:lnTo>
                  <a:lnTo>
                    <a:pt x="72121" y="0"/>
                  </a:lnTo>
                  <a:close/>
                </a:path>
              </a:pathLst>
            </a:custGeom>
            <a:solidFill>
              <a:srgbClr val="F9B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77492" y="1890140"/>
            <a:ext cx="9619108" cy="3166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Carlito"/>
                <a:cs typeface="Carlito"/>
              </a:rPr>
              <a:t>Yavaş </a:t>
            </a:r>
            <a:r>
              <a:rPr sz="2400" b="1" spc="-25" dirty="0">
                <a:latin typeface="Carlito"/>
                <a:cs typeface="Carlito"/>
              </a:rPr>
              <a:t>yavaş </a:t>
            </a:r>
            <a:r>
              <a:rPr sz="2400" b="1" dirty="0">
                <a:latin typeface="Carlito"/>
                <a:cs typeface="Carlito"/>
              </a:rPr>
              <a:t>ama </a:t>
            </a:r>
            <a:r>
              <a:rPr sz="2400" b="1" spc="-10" dirty="0">
                <a:latin typeface="Carlito"/>
                <a:cs typeface="Carlito"/>
              </a:rPr>
              <a:t>kararlı olarak</a:t>
            </a:r>
            <a:r>
              <a:rPr sz="2400" b="1" spc="2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azaltın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sz="2000" b="1" spc="-30" dirty="0">
                <a:latin typeface="Carlito"/>
                <a:cs typeface="Carlito"/>
              </a:rPr>
              <a:t>Yerini </a:t>
            </a:r>
            <a:r>
              <a:rPr sz="2000" b="1" dirty="0">
                <a:latin typeface="Carlito"/>
                <a:cs typeface="Carlito"/>
              </a:rPr>
              <a:t>doldurun, </a:t>
            </a:r>
            <a:r>
              <a:rPr sz="2000" b="1" spc="-5" dirty="0">
                <a:latin typeface="Carlito"/>
                <a:cs typeface="Carlito"/>
              </a:rPr>
              <a:t>kullanımı </a:t>
            </a:r>
            <a:r>
              <a:rPr sz="2000" b="1" spc="-10" dirty="0">
                <a:latin typeface="Carlito"/>
                <a:cs typeface="Carlito"/>
              </a:rPr>
              <a:t>azalttığınızda yeni faaliyetlere </a:t>
            </a:r>
            <a:r>
              <a:rPr sz="2000" b="1" spc="-5" dirty="0">
                <a:latin typeface="Carlito"/>
                <a:cs typeface="Carlito"/>
              </a:rPr>
              <a:t>yönelin </a:t>
            </a:r>
            <a:r>
              <a:rPr sz="2000" b="1" spc="-25" dirty="0">
                <a:latin typeface="Carlito"/>
                <a:cs typeface="Carlito"/>
              </a:rPr>
              <a:t>(Spor, </a:t>
            </a:r>
            <a:r>
              <a:rPr sz="2000" b="1" dirty="0">
                <a:latin typeface="Carlito"/>
                <a:cs typeface="Carlito"/>
              </a:rPr>
              <a:t>hobi,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vb.)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rlito"/>
                <a:cs typeface="Carlito"/>
              </a:rPr>
              <a:t>Düşünün! Sanal </a:t>
            </a:r>
            <a:r>
              <a:rPr sz="2000" b="1" spc="-5" dirty="0">
                <a:latin typeface="Carlito"/>
                <a:cs typeface="Carlito"/>
              </a:rPr>
              <a:t>ortamdaki </a:t>
            </a:r>
            <a:r>
              <a:rPr sz="2000" b="1" dirty="0">
                <a:latin typeface="Carlito"/>
                <a:cs typeface="Carlito"/>
              </a:rPr>
              <a:t>başarı </a:t>
            </a:r>
            <a:r>
              <a:rPr sz="2000" b="1" spc="-15" dirty="0">
                <a:latin typeface="Carlito"/>
                <a:cs typeface="Carlito"/>
              </a:rPr>
              <a:t>ve </a:t>
            </a:r>
            <a:r>
              <a:rPr sz="2000" b="1" spc="-10" dirty="0">
                <a:latin typeface="Carlito"/>
                <a:cs typeface="Carlito"/>
              </a:rPr>
              <a:t>saygınlık </a:t>
            </a:r>
            <a:r>
              <a:rPr sz="2000" b="1" dirty="0">
                <a:latin typeface="Carlito"/>
                <a:cs typeface="Carlito"/>
              </a:rPr>
              <a:t>mı daha </a:t>
            </a:r>
            <a:r>
              <a:rPr sz="2000" b="1" spc="-5" dirty="0">
                <a:latin typeface="Carlito"/>
                <a:cs typeface="Carlito"/>
              </a:rPr>
              <a:t>değerli, </a:t>
            </a:r>
            <a:r>
              <a:rPr sz="2000" b="1" spc="-15" dirty="0">
                <a:latin typeface="Carlito"/>
                <a:cs typeface="Carlito"/>
              </a:rPr>
              <a:t>gerçek </a:t>
            </a:r>
            <a:r>
              <a:rPr sz="2000" b="1" spc="-20" dirty="0">
                <a:latin typeface="Carlito"/>
                <a:cs typeface="Carlito"/>
              </a:rPr>
              <a:t>hayattaki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mi?</a:t>
            </a:r>
            <a:endParaRPr sz="2000" dirty="0">
              <a:latin typeface="Carlito"/>
              <a:cs typeface="Carlito"/>
            </a:endParaRPr>
          </a:p>
          <a:p>
            <a:pPr marL="12700" marR="3929379">
              <a:lnSpc>
                <a:spcPct val="177600"/>
              </a:lnSpc>
              <a:spcBef>
                <a:spcPts val="195"/>
              </a:spcBef>
            </a:pPr>
            <a:r>
              <a:rPr sz="2400" b="1" spc="-10" dirty="0" err="1" smtClean="0">
                <a:latin typeface="Carlito"/>
                <a:cs typeface="Carlito"/>
              </a:rPr>
              <a:t>Zararlarını</a:t>
            </a:r>
            <a:r>
              <a:rPr sz="2400" b="1" spc="-10" dirty="0">
                <a:latin typeface="Carlito"/>
                <a:cs typeface="Carlito"/>
              </a:rPr>
              <a:t>, </a:t>
            </a:r>
            <a:r>
              <a:rPr sz="2400" b="1" spc="-10" dirty="0" err="1">
                <a:latin typeface="Carlito"/>
                <a:cs typeface="Carlito"/>
              </a:rPr>
              <a:t>sizden</a:t>
            </a:r>
            <a:r>
              <a:rPr sz="2400" b="1" spc="-10" dirty="0">
                <a:latin typeface="Carlito"/>
                <a:cs typeface="Carlito"/>
              </a:rPr>
              <a:t> </a:t>
            </a:r>
            <a:r>
              <a:rPr sz="2400" b="1" spc="-5" dirty="0" err="1" smtClean="0">
                <a:latin typeface="Carlito"/>
                <a:cs typeface="Carlito"/>
              </a:rPr>
              <a:t>aldıklarını</a:t>
            </a:r>
            <a:r>
              <a:rPr lang="tr-TR" sz="2400" b="1" spc="-5" dirty="0">
                <a:latin typeface="Carlito"/>
                <a:cs typeface="Carlito"/>
              </a:rPr>
              <a:t> </a:t>
            </a:r>
            <a:r>
              <a:rPr lang="tr-TR" sz="2400" b="1" spc="-5" dirty="0" smtClean="0">
                <a:latin typeface="Carlito"/>
                <a:cs typeface="Carlito"/>
              </a:rPr>
              <a:t>düşünün        </a:t>
            </a:r>
            <a:r>
              <a:rPr sz="2400" b="1" spc="-10" dirty="0" err="1" smtClean="0">
                <a:latin typeface="Carlito"/>
                <a:cs typeface="Carlito"/>
              </a:rPr>
              <a:t>Gerekirse</a:t>
            </a:r>
            <a:r>
              <a:rPr sz="2400" b="1" spc="-10" dirty="0" smtClean="0">
                <a:latin typeface="Carlito"/>
                <a:cs typeface="Carlito"/>
              </a:rPr>
              <a:t> </a:t>
            </a:r>
            <a:r>
              <a:rPr sz="2400" b="1" dirty="0" err="1" smtClean="0">
                <a:latin typeface="Carlito"/>
                <a:cs typeface="Carlito"/>
              </a:rPr>
              <a:t>uzman</a:t>
            </a:r>
            <a:r>
              <a:rPr lang="tr-TR" sz="2400" b="1" dirty="0" smtClean="0">
                <a:latin typeface="Carlito"/>
                <a:cs typeface="Carlito"/>
              </a:rPr>
              <a:t> </a:t>
            </a:r>
            <a:r>
              <a:rPr sz="2400" b="1" spc="-10" dirty="0" err="1" smtClean="0">
                <a:latin typeface="Carlito"/>
                <a:cs typeface="Carlito"/>
              </a:rPr>
              <a:t>yardımı</a:t>
            </a:r>
            <a:r>
              <a:rPr sz="2400" b="1" spc="-45" dirty="0" smtClean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alın.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39725"/>
          </a:xfrm>
          <a:custGeom>
            <a:avLst/>
            <a:gdLst/>
            <a:ahLst/>
            <a:cxnLst/>
            <a:rect l="l" t="t" r="r" b="b"/>
            <a:pathLst>
              <a:path w="12192000" h="339725">
                <a:moveTo>
                  <a:pt x="2098675" y="339725"/>
                </a:moveTo>
                <a:lnTo>
                  <a:pt x="1768475" y="0"/>
                </a:lnTo>
                <a:lnTo>
                  <a:pt x="0" y="0"/>
                </a:lnTo>
                <a:lnTo>
                  <a:pt x="0" y="339725"/>
                </a:lnTo>
                <a:lnTo>
                  <a:pt x="2098675" y="339725"/>
                </a:lnTo>
                <a:close/>
              </a:path>
              <a:path w="12192000" h="339725">
                <a:moveTo>
                  <a:pt x="12192000" y="0"/>
                </a:moveTo>
                <a:lnTo>
                  <a:pt x="1812925" y="0"/>
                </a:lnTo>
                <a:lnTo>
                  <a:pt x="2141601" y="339725"/>
                </a:lnTo>
                <a:lnTo>
                  <a:pt x="12192000" y="339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1316" y="561847"/>
            <a:ext cx="329120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9B529"/>
                </a:solidFill>
              </a:rPr>
              <a:t>Cep</a:t>
            </a:r>
            <a:r>
              <a:rPr sz="4000" spc="-85" dirty="0">
                <a:solidFill>
                  <a:srgbClr val="F9B529"/>
                </a:solidFill>
              </a:rPr>
              <a:t> </a:t>
            </a:r>
            <a:r>
              <a:rPr sz="4000" spc="-70" dirty="0">
                <a:solidFill>
                  <a:srgbClr val="F9B529"/>
                </a:solidFill>
              </a:rPr>
              <a:t>Telefonu</a:t>
            </a:r>
            <a:endParaRPr sz="4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482583" y="625729"/>
            <a:ext cx="3386454" cy="3386454"/>
            <a:chOff x="8482583" y="625729"/>
            <a:chExt cx="3386454" cy="3386454"/>
          </a:xfrm>
        </p:grpSpPr>
        <p:sp>
          <p:nvSpPr>
            <p:cNvPr id="5" name="object 5"/>
            <p:cNvSpPr/>
            <p:nvPr/>
          </p:nvSpPr>
          <p:spPr>
            <a:xfrm>
              <a:off x="8603233" y="746379"/>
              <a:ext cx="3145155" cy="3145155"/>
            </a:xfrm>
            <a:custGeom>
              <a:avLst/>
              <a:gdLst/>
              <a:ahLst/>
              <a:cxnLst/>
              <a:rect l="l" t="t" r="r" b="b"/>
              <a:pathLst>
                <a:path w="3145154" h="3145154">
                  <a:moveTo>
                    <a:pt x="0" y="1572514"/>
                  </a:moveTo>
                  <a:lnTo>
                    <a:pt x="720" y="1524440"/>
                  </a:lnTo>
                  <a:lnTo>
                    <a:pt x="2869" y="1476725"/>
                  </a:lnTo>
                  <a:lnTo>
                    <a:pt x="6425" y="1429390"/>
                  </a:lnTo>
                  <a:lnTo>
                    <a:pt x="11368" y="1382454"/>
                  </a:lnTo>
                  <a:lnTo>
                    <a:pt x="17677" y="1335939"/>
                  </a:lnTo>
                  <a:lnTo>
                    <a:pt x="25332" y="1289865"/>
                  </a:lnTo>
                  <a:lnTo>
                    <a:pt x="34312" y="1244253"/>
                  </a:lnTo>
                  <a:lnTo>
                    <a:pt x="44597" y="1199122"/>
                  </a:lnTo>
                  <a:lnTo>
                    <a:pt x="56165" y="1154494"/>
                  </a:lnTo>
                  <a:lnTo>
                    <a:pt x="68997" y="1110390"/>
                  </a:lnTo>
                  <a:lnTo>
                    <a:pt x="83072" y="1066829"/>
                  </a:lnTo>
                  <a:lnTo>
                    <a:pt x="98370" y="1023832"/>
                  </a:lnTo>
                  <a:lnTo>
                    <a:pt x="114869" y="981421"/>
                  </a:lnTo>
                  <a:lnTo>
                    <a:pt x="132549" y="939615"/>
                  </a:lnTo>
                  <a:lnTo>
                    <a:pt x="151390" y="898435"/>
                  </a:lnTo>
                  <a:lnTo>
                    <a:pt x="171371" y="857902"/>
                  </a:lnTo>
                  <a:lnTo>
                    <a:pt x="192472" y="818036"/>
                  </a:lnTo>
                  <a:lnTo>
                    <a:pt x="214672" y="778858"/>
                  </a:lnTo>
                  <a:lnTo>
                    <a:pt x="237950" y="740388"/>
                  </a:lnTo>
                  <a:lnTo>
                    <a:pt x="262286" y="702647"/>
                  </a:lnTo>
                  <a:lnTo>
                    <a:pt x="287660" y="665655"/>
                  </a:lnTo>
                  <a:lnTo>
                    <a:pt x="314050" y="629434"/>
                  </a:lnTo>
                  <a:lnTo>
                    <a:pt x="341436" y="594003"/>
                  </a:lnTo>
                  <a:lnTo>
                    <a:pt x="369798" y="559383"/>
                  </a:lnTo>
                  <a:lnTo>
                    <a:pt x="399116" y="525595"/>
                  </a:lnTo>
                  <a:lnTo>
                    <a:pt x="429367" y="492660"/>
                  </a:lnTo>
                  <a:lnTo>
                    <a:pt x="460533" y="460597"/>
                  </a:lnTo>
                  <a:lnTo>
                    <a:pt x="492592" y="429427"/>
                  </a:lnTo>
                  <a:lnTo>
                    <a:pt x="525525" y="399172"/>
                  </a:lnTo>
                  <a:lnTo>
                    <a:pt x="559309" y="369851"/>
                  </a:lnTo>
                  <a:lnTo>
                    <a:pt x="593925" y="341486"/>
                  </a:lnTo>
                  <a:lnTo>
                    <a:pt x="629353" y="314096"/>
                  </a:lnTo>
                  <a:lnTo>
                    <a:pt x="665571" y="287702"/>
                  </a:lnTo>
                  <a:lnTo>
                    <a:pt x="702559" y="262326"/>
                  </a:lnTo>
                  <a:lnTo>
                    <a:pt x="740297" y="237986"/>
                  </a:lnTo>
                  <a:lnTo>
                    <a:pt x="778763" y="214705"/>
                  </a:lnTo>
                  <a:lnTo>
                    <a:pt x="817939" y="192502"/>
                  </a:lnTo>
                  <a:lnTo>
                    <a:pt x="857802" y="171398"/>
                  </a:lnTo>
                  <a:lnTo>
                    <a:pt x="898332" y="151414"/>
                  </a:lnTo>
                  <a:lnTo>
                    <a:pt x="939509" y="132570"/>
                  </a:lnTo>
                  <a:lnTo>
                    <a:pt x="981312" y="114887"/>
                  </a:lnTo>
                  <a:lnTo>
                    <a:pt x="1023721" y="98386"/>
                  </a:lnTo>
                  <a:lnTo>
                    <a:pt x="1066715" y="83086"/>
                  </a:lnTo>
                  <a:lnTo>
                    <a:pt x="1110274" y="69009"/>
                  </a:lnTo>
                  <a:lnTo>
                    <a:pt x="1154377" y="56175"/>
                  </a:lnTo>
                  <a:lnTo>
                    <a:pt x="1199003" y="44604"/>
                  </a:lnTo>
                  <a:lnTo>
                    <a:pt x="1244131" y="34318"/>
                  </a:lnTo>
                  <a:lnTo>
                    <a:pt x="1289743" y="25336"/>
                  </a:lnTo>
                  <a:lnTo>
                    <a:pt x="1335815" y="17680"/>
                  </a:lnTo>
                  <a:lnTo>
                    <a:pt x="1382329" y="11370"/>
                  </a:lnTo>
                  <a:lnTo>
                    <a:pt x="1429264" y="6426"/>
                  </a:lnTo>
                  <a:lnTo>
                    <a:pt x="1476599" y="2870"/>
                  </a:lnTo>
                  <a:lnTo>
                    <a:pt x="1524313" y="720"/>
                  </a:lnTo>
                  <a:lnTo>
                    <a:pt x="1572387" y="0"/>
                  </a:lnTo>
                  <a:lnTo>
                    <a:pt x="1620460" y="720"/>
                  </a:lnTo>
                  <a:lnTo>
                    <a:pt x="1668174" y="2870"/>
                  </a:lnTo>
                  <a:lnTo>
                    <a:pt x="1715509" y="6426"/>
                  </a:lnTo>
                  <a:lnTo>
                    <a:pt x="1762444" y="11370"/>
                  </a:lnTo>
                  <a:lnTo>
                    <a:pt x="1808958" y="17680"/>
                  </a:lnTo>
                  <a:lnTo>
                    <a:pt x="1855030" y="25336"/>
                  </a:lnTo>
                  <a:lnTo>
                    <a:pt x="1900642" y="34318"/>
                  </a:lnTo>
                  <a:lnTo>
                    <a:pt x="1945770" y="44604"/>
                  </a:lnTo>
                  <a:lnTo>
                    <a:pt x="1990396" y="56175"/>
                  </a:lnTo>
                  <a:lnTo>
                    <a:pt x="2034499" y="69009"/>
                  </a:lnTo>
                  <a:lnTo>
                    <a:pt x="2078058" y="83086"/>
                  </a:lnTo>
                  <a:lnTo>
                    <a:pt x="2121052" y="98386"/>
                  </a:lnTo>
                  <a:lnTo>
                    <a:pt x="2163461" y="114887"/>
                  </a:lnTo>
                  <a:lnTo>
                    <a:pt x="2205264" y="132570"/>
                  </a:lnTo>
                  <a:lnTo>
                    <a:pt x="2246441" y="151414"/>
                  </a:lnTo>
                  <a:lnTo>
                    <a:pt x="2286971" y="171398"/>
                  </a:lnTo>
                  <a:lnTo>
                    <a:pt x="2326834" y="192502"/>
                  </a:lnTo>
                  <a:lnTo>
                    <a:pt x="2366009" y="214705"/>
                  </a:lnTo>
                  <a:lnTo>
                    <a:pt x="2404476" y="237986"/>
                  </a:lnTo>
                  <a:lnTo>
                    <a:pt x="2442214" y="262326"/>
                  </a:lnTo>
                  <a:lnTo>
                    <a:pt x="2479202" y="287702"/>
                  </a:lnTo>
                  <a:lnTo>
                    <a:pt x="2515420" y="314096"/>
                  </a:lnTo>
                  <a:lnTo>
                    <a:pt x="2550848" y="341486"/>
                  </a:lnTo>
                  <a:lnTo>
                    <a:pt x="2585464" y="369851"/>
                  </a:lnTo>
                  <a:lnTo>
                    <a:pt x="2619248" y="399172"/>
                  </a:lnTo>
                  <a:lnTo>
                    <a:pt x="2652181" y="429427"/>
                  </a:lnTo>
                  <a:lnTo>
                    <a:pt x="2684240" y="460597"/>
                  </a:lnTo>
                  <a:lnTo>
                    <a:pt x="2715406" y="492660"/>
                  </a:lnTo>
                  <a:lnTo>
                    <a:pt x="2745657" y="525595"/>
                  </a:lnTo>
                  <a:lnTo>
                    <a:pt x="2774975" y="559383"/>
                  </a:lnTo>
                  <a:lnTo>
                    <a:pt x="2803337" y="594003"/>
                  </a:lnTo>
                  <a:lnTo>
                    <a:pt x="2830723" y="629434"/>
                  </a:lnTo>
                  <a:lnTo>
                    <a:pt x="2857113" y="665655"/>
                  </a:lnTo>
                  <a:lnTo>
                    <a:pt x="2882487" y="702647"/>
                  </a:lnTo>
                  <a:lnTo>
                    <a:pt x="2906823" y="740388"/>
                  </a:lnTo>
                  <a:lnTo>
                    <a:pt x="2930101" y="778858"/>
                  </a:lnTo>
                  <a:lnTo>
                    <a:pt x="2952301" y="818036"/>
                  </a:lnTo>
                  <a:lnTo>
                    <a:pt x="2973402" y="857902"/>
                  </a:lnTo>
                  <a:lnTo>
                    <a:pt x="2993383" y="898435"/>
                  </a:lnTo>
                  <a:lnTo>
                    <a:pt x="3012224" y="939615"/>
                  </a:lnTo>
                  <a:lnTo>
                    <a:pt x="3029904" y="981421"/>
                  </a:lnTo>
                  <a:lnTo>
                    <a:pt x="3046403" y="1023832"/>
                  </a:lnTo>
                  <a:lnTo>
                    <a:pt x="3061701" y="1066829"/>
                  </a:lnTo>
                  <a:lnTo>
                    <a:pt x="3075776" y="1110390"/>
                  </a:lnTo>
                  <a:lnTo>
                    <a:pt x="3088608" y="1154494"/>
                  </a:lnTo>
                  <a:lnTo>
                    <a:pt x="3100176" y="1199122"/>
                  </a:lnTo>
                  <a:lnTo>
                    <a:pt x="3110461" y="1244253"/>
                  </a:lnTo>
                  <a:lnTo>
                    <a:pt x="3119441" y="1289865"/>
                  </a:lnTo>
                  <a:lnTo>
                    <a:pt x="3127096" y="1335939"/>
                  </a:lnTo>
                  <a:lnTo>
                    <a:pt x="3133405" y="1382454"/>
                  </a:lnTo>
                  <a:lnTo>
                    <a:pt x="3138348" y="1429390"/>
                  </a:lnTo>
                  <a:lnTo>
                    <a:pt x="3141904" y="1476725"/>
                  </a:lnTo>
                  <a:lnTo>
                    <a:pt x="3144053" y="1524440"/>
                  </a:lnTo>
                  <a:lnTo>
                    <a:pt x="3144774" y="1572514"/>
                  </a:lnTo>
                  <a:lnTo>
                    <a:pt x="3144053" y="1620580"/>
                  </a:lnTo>
                  <a:lnTo>
                    <a:pt x="3141904" y="1668288"/>
                  </a:lnTo>
                  <a:lnTo>
                    <a:pt x="3138348" y="1715617"/>
                  </a:lnTo>
                  <a:lnTo>
                    <a:pt x="3133405" y="1762546"/>
                  </a:lnTo>
                  <a:lnTo>
                    <a:pt x="3127096" y="1809056"/>
                  </a:lnTo>
                  <a:lnTo>
                    <a:pt x="3119441" y="1855124"/>
                  </a:lnTo>
                  <a:lnTo>
                    <a:pt x="3110461" y="1900731"/>
                  </a:lnTo>
                  <a:lnTo>
                    <a:pt x="3100176" y="1945856"/>
                  </a:lnTo>
                  <a:lnTo>
                    <a:pt x="3088608" y="1990479"/>
                  </a:lnTo>
                  <a:lnTo>
                    <a:pt x="3075776" y="2034579"/>
                  </a:lnTo>
                  <a:lnTo>
                    <a:pt x="3061701" y="2078135"/>
                  </a:lnTo>
                  <a:lnTo>
                    <a:pt x="3046403" y="2121127"/>
                  </a:lnTo>
                  <a:lnTo>
                    <a:pt x="3029904" y="2163535"/>
                  </a:lnTo>
                  <a:lnTo>
                    <a:pt x="3012224" y="2205337"/>
                  </a:lnTo>
                  <a:lnTo>
                    <a:pt x="2993383" y="2246513"/>
                  </a:lnTo>
                  <a:lnTo>
                    <a:pt x="2973402" y="2287042"/>
                  </a:lnTo>
                  <a:lnTo>
                    <a:pt x="2952301" y="2326905"/>
                  </a:lnTo>
                  <a:lnTo>
                    <a:pt x="2930101" y="2366080"/>
                  </a:lnTo>
                  <a:lnTo>
                    <a:pt x="2906823" y="2404547"/>
                  </a:lnTo>
                  <a:lnTo>
                    <a:pt x="2882487" y="2442285"/>
                  </a:lnTo>
                  <a:lnTo>
                    <a:pt x="2857113" y="2479274"/>
                  </a:lnTo>
                  <a:lnTo>
                    <a:pt x="2830723" y="2515493"/>
                  </a:lnTo>
                  <a:lnTo>
                    <a:pt x="2803337" y="2550921"/>
                  </a:lnTo>
                  <a:lnTo>
                    <a:pt x="2774975" y="2585539"/>
                  </a:lnTo>
                  <a:lnTo>
                    <a:pt x="2745657" y="2619325"/>
                  </a:lnTo>
                  <a:lnTo>
                    <a:pt x="2715406" y="2652258"/>
                  </a:lnTo>
                  <a:lnTo>
                    <a:pt x="2684240" y="2684319"/>
                  </a:lnTo>
                  <a:lnTo>
                    <a:pt x="2652181" y="2715487"/>
                  </a:lnTo>
                  <a:lnTo>
                    <a:pt x="2619248" y="2745740"/>
                  </a:lnTo>
                  <a:lnTo>
                    <a:pt x="2585464" y="2775060"/>
                  </a:lnTo>
                  <a:lnTo>
                    <a:pt x="2550848" y="2803424"/>
                  </a:lnTo>
                  <a:lnTo>
                    <a:pt x="2515420" y="2830813"/>
                  </a:lnTo>
                  <a:lnTo>
                    <a:pt x="2479202" y="2857205"/>
                  </a:lnTo>
                  <a:lnTo>
                    <a:pt x="2442214" y="2882581"/>
                  </a:lnTo>
                  <a:lnTo>
                    <a:pt x="2404476" y="2906919"/>
                  </a:lnTo>
                  <a:lnTo>
                    <a:pt x="2366010" y="2930200"/>
                  </a:lnTo>
                  <a:lnTo>
                    <a:pt x="2326834" y="2952402"/>
                  </a:lnTo>
                  <a:lnTo>
                    <a:pt x="2286971" y="2973505"/>
                  </a:lnTo>
                  <a:lnTo>
                    <a:pt x="2246441" y="2993489"/>
                  </a:lnTo>
                  <a:lnTo>
                    <a:pt x="2205264" y="3012332"/>
                  </a:lnTo>
                  <a:lnTo>
                    <a:pt x="2163461" y="3030014"/>
                  </a:lnTo>
                  <a:lnTo>
                    <a:pt x="2121052" y="3046516"/>
                  </a:lnTo>
                  <a:lnTo>
                    <a:pt x="2078058" y="3061815"/>
                  </a:lnTo>
                  <a:lnTo>
                    <a:pt x="2034499" y="3075892"/>
                  </a:lnTo>
                  <a:lnTo>
                    <a:pt x="1990396" y="3088726"/>
                  </a:lnTo>
                  <a:lnTo>
                    <a:pt x="1945770" y="3100296"/>
                  </a:lnTo>
                  <a:lnTo>
                    <a:pt x="1900642" y="3110582"/>
                  </a:lnTo>
                  <a:lnTo>
                    <a:pt x="1855030" y="3119564"/>
                  </a:lnTo>
                  <a:lnTo>
                    <a:pt x="1808958" y="3127220"/>
                  </a:lnTo>
                  <a:lnTo>
                    <a:pt x="1762444" y="3133530"/>
                  </a:lnTo>
                  <a:lnTo>
                    <a:pt x="1715509" y="3138474"/>
                  </a:lnTo>
                  <a:lnTo>
                    <a:pt x="1668174" y="3142030"/>
                  </a:lnTo>
                  <a:lnTo>
                    <a:pt x="1620460" y="3144180"/>
                  </a:lnTo>
                  <a:lnTo>
                    <a:pt x="1572387" y="3144901"/>
                  </a:lnTo>
                  <a:lnTo>
                    <a:pt x="1524313" y="3144180"/>
                  </a:lnTo>
                  <a:lnTo>
                    <a:pt x="1476599" y="3142030"/>
                  </a:lnTo>
                  <a:lnTo>
                    <a:pt x="1429264" y="3138474"/>
                  </a:lnTo>
                  <a:lnTo>
                    <a:pt x="1382329" y="3133530"/>
                  </a:lnTo>
                  <a:lnTo>
                    <a:pt x="1335815" y="3127220"/>
                  </a:lnTo>
                  <a:lnTo>
                    <a:pt x="1289743" y="3119564"/>
                  </a:lnTo>
                  <a:lnTo>
                    <a:pt x="1244131" y="3110582"/>
                  </a:lnTo>
                  <a:lnTo>
                    <a:pt x="1199003" y="3100296"/>
                  </a:lnTo>
                  <a:lnTo>
                    <a:pt x="1154377" y="3088726"/>
                  </a:lnTo>
                  <a:lnTo>
                    <a:pt x="1110274" y="3075892"/>
                  </a:lnTo>
                  <a:lnTo>
                    <a:pt x="1066715" y="3061815"/>
                  </a:lnTo>
                  <a:lnTo>
                    <a:pt x="1023721" y="3046516"/>
                  </a:lnTo>
                  <a:lnTo>
                    <a:pt x="981312" y="3030014"/>
                  </a:lnTo>
                  <a:lnTo>
                    <a:pt x="939509" y="3012332"/>
                  </a:lnTo>
                  <a:lnTo>
                    <a:pt x="898332" y="2993489"/>
                  </a:lnTo>
                  <a:lnTo>
                    <a:pt x="857802" y="2973505"/>
                  </a:lnTo>
                  <a:lnTo>
                    <a:pt x="817939" y="2952402"/>
                  </a:lnTo>
                  <a:lnTo>
                    <a:pt x="778764" y="2930200"/>
                  </a:lnTo>
                  <a:lnTo>
                    <a:pt x="740297" y="2906919"/>
                  </a:lnTo>
                  <a:lnTo>
                    <a:pt x="702559" y="2882581"/>
                  </a:lnTo>
                  <a:lnTo>
                    <a:pt x="665571" y="2857205"/>
                  </a:lnTo>
                  <a:lnTo>
                    <a:pt x="629353" y="2830813"/>
                  </a:lnTo>
                  <a:lnTo>
                    <a:pt x="593925" y="2803424"/>
                  </a:lnTo>
                  <a:lnTo>
                    <a:pt x="559309" y="2775060"/>
                  </a:lnTo>
                  <a:lnTo>
                    <a:pt x="525525" y="2745740"/>
                  </a:lnTo>
                  <a:lnTo>
                    <a:pt x="492592" y="2715487"/>
                  </a:lnTo>
                  <a:lnTo>
                    <a:pt x="460533" y="2684319"/>
                  </a:lnTo>
                  <a:lnTo>
                    <a:pt x="429367" y="2652258"/>
                  </a:lnTo>
                  <a:lnTo>
                    <a:pt x="399116" y="2619325"/>
                  </a:lnTo>
                  <a:lnTo>
                    <a:pt x="369798" y="2585539"/>
                  </a:lnTo>
                  <a:lnTo>
                    <a:pt x="341436" y="2550921"/>
                  </a:lnTo>
                  <a:lnTo>
                    <a:pt x="314050" y="2515493"/>
                  </a:lnTo>
                  <a:lnTo>
                    <a:pt x="287660" y="2479274"/>
                  </a:lnTo>
                  <a:lnTo>
                    <a:pt x="262286" y="2442285"/>
                  </a:lnTo>
                  <a:lnTo>
                    <a:pt x="237950" y="2404547"/>
                  </a:lnTo>
                  <a:lnTo>
                    <a:pt x="214672" y="2366080"/>
                  </a:lnTo>
                  <a:lnTo>
                    <a:pt x="192472" y="2326905"/>
                  </a:lnTo>
                  <a:lnTo>
                    <a:pt x="171371" y="2287042"/>
                  </a:lnTo>
                  <a:lnTo>
                    <a:pt x="151390" y="2246513"/>
                  </a:lnTo>
                  <a:lnTo>
                    <a:pt x="132549" y="2205337"/>
                  </a:lnTo>
                  <a:lnTo>
                    <a:pt x="114869" y="2163535"/>
                  </a:lnTo>
                  <a:lnTo>
                    <a:pt x="98370" y="2121127"/>
                  </a:lnTo>
                  <a:lnTo>
                    <a:pt x="83072" y="2078135"/>
                  </a:lnTo>
                  <a:lnTo>
                    <a:pt x="68997" y="2034579"/>
                  </a:lnTo>
                  <a:lnTo>
                    <a:pt x="56165" y="1990479"/>
                  </a:lnTo>
                  <a:lnTo>
                    <a:pt x="44597" y="1945856"/>
                  </a:lnTo>
                  <a:lnTo>
                    <a:pt x="34312" y="1900731"/>
                  </a:lnTo>
                  <a:lnTo>
                    <a:pt x="25332" y="1855124"/>
                  </a:lnTo>
                  <a:lnTo>
                    <a:pt x="17677" y="1809056"/>
                  </a:lnTo>
                  <a:lnTo>
                    <a:pt x="11368" y="1762546"/>
                  </a:lnTo>
                  <a:lnTo>
                    <a:pt x="6425" y="1715617"/>
                  </a:lnTo>
                  <a:lnTo>
                    <a:pt x="2869" y="1668288"/>
                  </a:lnTo>
                  <a:lnTo>
                    <a:pt x="720" y="1620580"/>
                  </a:lnTo>
                  <a:lnTo>
                    <a:pt x="0" y="1572514"/>
                  </a:lnTo>
                  <a:close/>
                </a:path>
              </a:pathLst>
            </a:custGeom>
            <a:ln w="2413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39021" y="1091819"/>
              <a:ext cx="2497962" cy="24992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9021" y="1091819"/>
              <a:ext cx="2498090" cy="2499360"/>
            </a:xfrm>
            <a:custGeom>
              <a:avLst/>
              <a:gdLst/>
              <a:ahLst/>
              <a:cxnLst/>
              <a:rect l="l" t="t" r="r" b="b"/>
              <a:pathLst>
                <a:path w="2498090" h="2499360">
                  <a:moveTo>
                    <a:pt x="0" y="1249552"/>
                  </a:moveTo>
                  <a:lnTo>
                    <a:pt x="901" y="1201622"/>
                  </a:lnTo>
                  <a:lnTo>
                    <a:pt x="3585" y="1154148"/>
                  </a:lnTo>
                  <a:lnTo>
                    <a:pt x="8019" y="1107163"/>
                  </a:lnTo>
                  <a:lnTo>
                    <a:pt x="14171" y="1060699"/>
                  </a:lnTo>
                  <a:lnTo>
                    <a:pt x="22007" y="1014789"/>
                  </a:lnTo>
                  <a:lnTo>
                    <a:pt x="31497" y="969464"/>
                  </a:lnTo>
                  <a:lnTo>
                    <a:pt x="42607" y="924757"/>
                  </a:lnTo>
                  <a:lnTo>
                    <a:pt x="55305" y="880701"/>
                  </a:lnTo>
                  <a:lnTo>
                    <a:pt x="69558" y="837328"/>
                  </a:lnTo>
                  <a:lnTo>
                    <a:pt x="85336" y="794671"/>
                  </a:lnTo>
                  <a:lnTo>
                    <a:pt x="102604" y="752761"/>
                  </a:lnTo>
                  <a:lnTo>
                    <a:pt x="121331" y="711631"/>
                  </a:lnTo>
                  <a:lnTo>
                    <a:pt x="141484" y="671313"/>
                  </a:lnTo>
                  <a:lnTo>
                    <a:pt x="163032" y="631840"/>
                  </a:lnTo>
                  <a:lnTo>
                    <a:pt x="185941" y="593244"/>
                  </a:lnTo>
                  <a:lnTo>
                    <a:pt x="210179" y="555557"/>
                  </a:lnTo>
                  <a:lnTo>
                    <a:pt x="235714" y="518812"/>
                  </a:lnTo>
                  <a:lnTo>
                    <a:pt x="262515" y="483041"/>
                  </a:lnTo>
                  <a:lnTo>
                    <a:pt x="290547" y="448277"/>
                  </a:lnTo>
                  <a:lnTo>
                    <a:pt x="319779" y="414551"/>
                  </a:lnTo>
                  <a:lnTo>
                    <a:pt x="350179" y="381897"/>
                  </a:lnTo>
                  <a:lnTo>
                    <a:pt x="381715" y="350346"/>
                  </a:lnTo>
                  <a:lnTo>
                    <a:pt x="414353" y="319931"/>
                  </a:lnTo>
                  <a:lnTo>
                    <a:pt x="448062" y="290685"/>
                  </a:lnTo>
                  <a:lnTo>
                    <a:pt x="482809" y="262639"/>
                  </a:lnTo>
                  <a:lnTo>
                    <a:pt x="518561" y="235826"/>
                  </a:lnTo>
                  <a:lnTo>
                    <a:pt x="555288" y="210278"/>
                  </a:lnTo>
                  <a:lnTo>
                    <a:pt x="592956" y="186028"/>
                  </a:lnTo>
                  <a:lnTo>
                    <a:pt x="631532" y="163108"/>
                  </a:lnTo>
                  <a:lnTo>
                    <a:pt x="670985" y="141550"/>
                  </a:lnTo>
                  <a:lnTo>
                    <a:pt x="711282" y="121387"/>
                  </a:lnTo>
                  <a:lnTo>
                    <a:pt x="752391" y="102651"/>
                  </a:lnTo>
                  <a:lnTo>
                    <a:pt x="794279" y="85375"/>
                  </a:lnTo>
                  <a:lnTo>
                    <a:pt x="836915" y="69591"/>
                  </a:lnTo>
                  <a:lnTo>
                    <a:pt x="880265" y="55330"/>
                  </a:lnTo>
                  <a:lnTo>
                    <a:pt x="924298" y="42626"/>
                  </a:lnTo>
                  <a:lnTo>
                    <a:pt x="968981" y="31511"/>
                  </a:lnTo>
                  <a:lnTo>
                    <a:pt x="1014281" y="22017"/>
                  </a:lnTo>
                  <a:lnTo>
                    <a:pt x="1060167" y="14177"/>
                  </a:lnTo>
                  <a:lnTo>
                    <a:pt x="1106606" y="8023"/>
                  </a:lnTo>
                  <a:lnTo>
                    <a:pt x="1153566" y="3587"/>
                  </a:lnTo>
                  <a:lnTo>
                    <a:pt x="1201014" y="902"/>
                  </a:lnTo>
                  <a:lnTo>
                    <a:pt x="1248918" y="0"/>
                  </a:lnTo>
                  <a:lnTo>
                    <a:pt x="1296830" y="902"/>
                  </a:lnTo>
                  <a:lnTo>
                    <a:pt x="1344286" y="3587"/>
                  </a:lnTo>
                  <a:lnTo>
                    <a:pt x="1391254" y="8023"/>
                  </a:lnTo>
                  <a:lnTo>
                    <a:pt x="1437700" y="14177"/>
                  </a:lnTo>
                  <a:lnTo>
                    <a:pt x="1483593" y="22017"/>
                  </a:lnTo>
                  <a:lnTo>
                    <a:pt x="1528900" y="31511"/>
                  </a:lnTo>
                  <a:lnTo>
                    <a:pt x="1573590" y="42626"/>
                  </a:lnTo>
                  <a:lnTo>
                    <a:pt x="1617628" y="55330"/>
                  </a:lnTo>
                  <a:lnTo>
                    <a:pt x="1660984" y="69591"/>
                  </a:lnTo>
                  <a:lnTo>
                    <a:pt x="1703625" y="85375"/>
                  </a:lnTo>
                  <a:lnTo>
                    <a:pt x="1745519" y="102651"/>
                  </a:lnTo>
                  <a:lnTo>
                    <a:pt x="1786632" y="121387"/>
                  </a:lnTo>
                  <a:lnTo>
                    <a:pt x="1826934" y="141550"/>
                  </a:lnTo>
                  <a:lnTo>
                    <a:pt x="1866391" y="163108"/>
                  </a:lnTo>
                  <a:lnTo>
                    <a:pt x="1904971" y="186028"/>
                  </a:lnTo>
                  <a:lnTo>
                    <a:pt x="1942643" y="210278"/>
                  </a:lnTo>
                  <a:lnTo>
                    <a:pt x="1979372" y="235826"/>
                  </a:lnTo>
                  <a:lnTo>
                    <a:pt x="2015128" y="262639"/>
                  </a:lnTo>
                  <a:lnTo>
                    <a:pt x="2049878" y="290685"/>
                  </a:lnTo>
                  <a:lnTo>
                    <a:pt x="2083590" y="319931"/>
                  </a:lnTo>
                  <a:lnTo>
                    <a:pt x="2116230" y="350346"/>
                  </a:lnTo>
                  <a:lnTo>
                    <a:pt x="2147768" y="381897"/>
                  </a:lnTo>
                  <a:lnTo>
                    <a:pt x="2178170" y="414551"/>
                  </a:lnTo>
                  <a:lnTo>
                    <a:pt x="2207404" y="448277"/>
                  </a:lnTo>
                  <a:lnTo>
                    <a:pt x="2235438" y="483041"/>
                  </a:lnTo>
                  <a:lnTo>
                    <a:pt x="2262240" y="518812"/>
                  </a:lnTo>
                  <a:lnTo>
                    <a:pt x="2287776" y="555557"/>
                  </a:lnTo>
                  <a:lnTo>
                    <a:pt x="2312016" y="593244"/>
                  </a:lnTo>
                  <a:lnTo>
                    <a:pt x="2334926" y="631840"/>
                  </a:lnTo>
                  <a:lnTo>
                    <a:pt x="2356474" y="671313"/>
                  </a:lnTo>
                  <a:lnTo>
                    <a:pt x="2376629" y="711631"/>
                  </a:lnTo>
                  <a:lnTo>
                    <a:pt x="2395356" y="752761"/>
                  </a:lnTo>
                  <a:lnTo>
                    <a:pt x="2412625" y="794671"/>
                  </a:lnTo>
                  <a:lnTo>
                    <a:pt x="2428402" y="837328"/>
                  </a:lnTo>
                  <a:lnTo>
                    <a:pt x="2442657" y="880701"/>
                  </a:lnTo>
                  <a:lnTo>
                    <a:pt x="2455355" y="924757"/>
                  </a:lnTo>
                  <a:lnTo>
                    <a:pt x="2466465" y="969464"/>
                  </a:lnTo>
                  <a:lnTo>
                    <a:pt x="2475954" y="1014789"/>
                  </a:lnTo>
                  <a:lnTo>
                    <a:pt x="2483791" y="1060699"/>
                  </a:lnTo>
                  <a:lnTo>
                    <a:pt x="2489943" y="1107163"/>
                  </a:lnTo>
                  <a:lnTo>
                    <a:pt x="2494377" y="1154148"/>
                  </a:lnTo>
                  <a:lnTo>
                    <a:pt x="2497061" y="1201622"/>
                  </a:lnTo>
                  <a:lnTo>
                    <a:pt x="2497962" y="1249552"/>
                  </a:lnTo>
                  <a:lnTo>
                    <a:pt x="2497061" y="1297483"/>
                  </a:lnTo>
                  <a:lnTo>
                    <a:pt x="2494377" y="1344958"/>
                  </a:lnTo>
                  <a:lnTo>
                    <a:pt x="2489943" y="1391944"/>
                  </a:lnTo>
                  <a:lnTo>
                    <a:pt x="2483791" y="1438409"/>
                  </a:lnTo>
                  <a:lnTo>
                    <a:pt x="2475954" y="1484321"/>
                  </a:lnTo>
                  <a:lnTo>
                    <a:pt x="2466465" y="1529648"/>
                  </a:lnTo>
                  <a:lnTo>
                    <a:pt x="2455355" y="1574357"/>
                  </a:lnTo>
                  <a:lnTo>
                    <a:pt x="2442657" y="1618415"/>
                  </a:lnTo>
                  <a:lnTo>
                    <a:pt x="2428402" y="1661791"/>
                  </a:lnTo>
                  <a:lnTo>
                    <a:pt x="2412625" y="1704452"/>
                  </a:lnTo>
                  <a:lnTo>
                    <a:pt x="2395356" y="1746365"/>
                  </a:lnTo>
                  <a:lnTo>
                    <a:pt x="2376629" y="1787499"/>
                  </a:lnTo>
                  <a:lnTo>
                    <a:pt x="2356474" y="1827820"/>
                  </a:lnTo>
                  <a:lnTo>
                    <a:pt x="2334926" y="1867297"/>
                  </a:lnTo>
                  <a:lnTo>
                    <a:pt x="2312016" y="1905897"/>
                  </a:lnTo>
                  <a:lnTo>
                    <a:pt x="2287776" y="1943588"/>
                  </a:lnTo>
                  <a:lnTo>
                    <a:pt x="2262240" y="1980337"/>
                  </a:lnTo>
                  <a:lnTo>
                    <a:pt x="2235438" y="2016112"/>
                  </a:lnTo>
                  <a:lnTo>
                    <a:pt x="2207404" y="2050881"/>
                  </a:lnTo>
                  <a:lnTo>
                    <a:pt x="2178170" y="2084610"/>
                  </a:lnTo>
                  <a:lnTo>
                    <a:pt x="2147768" y="2117269"/>
                  </a:lnTo>
                  <a:lnTo>
                    <a:pt x="2116230" y="2148824"/>
                  </a:lnTo>
                  <a:lnTo>
                    <a:pt x="2083590" y="2179244"/>
                  </a:lnTo>
                  <a:lnTo>
                    <a:pt x="2049878" y="2208495"/>
                  </a:lnTo>
                  <a:lnTo>
                    <a:pt x="2015128" y="2236545"/>
                  </a:lnTo>
                  <a:lnTo>
                    <a:pt x="1979372" y="2263362"/>
                  </a:lnTo>
                  <a:lnTo>
                    <a:pt x="1942643" y="2288914"/>
                  </a:lnTo>
                  <a:lnTo>
                    <a:pt x="1904971" y="2313168"/>
                  </a:lnTo>
                  <a:lnTo>
                    <a:pt x="1866391" y="2336092"/>
                  </a:lnTo>
                  <a:lnTo>
                    <a:pt x="1826934" y="2357654"/>
                  </a:lnTo>
                  <a:lnTo>
                    <a:pt x="1786632" y="2377821"/>
                  </a:lnTo>
                  <a:lnTo>
                    <a:pt x="1745519" y="2396560"/>
                  </a:lnTo>
                  <a:lnTo>
                    <a:pt x="1703625" y="2413839"/>
                  </a:lnTo>
                  <a:lnTo>
                    <a:pt x="1660984" y="2429627"/>
                  </a:lnTo>
                  <a:lnTo>
                    <a:pt x="1617628" y="2443890"/>
                  </a:lnTo>
                  <a:lnTo>
                    <a:pt x="1573590" y="2456597"/>
                  </a:lnTo>
                  <a:lnTo>
                    <a:pt x="1528900" y="2467714"/>
                  </a:lnTo>
                  <a:lnTo>
                    <a:pt x="1483593" y="2477210"/>
                  </a:lnTo>
                  <a:lnTo>
                    <a:pt x="1437700" y="2485052"/>
                  </a:lnTo>
                  <a:lnTo>
                    <a:pt x="1391254" y="2491207"/>
                  </a:lnTo>
                  <a:lnTo>
                    <a:pt x="1344286" y="2495644"/>
                  </a:lnTo>
                  <a:lnTo>
                    <a:pt x="1296830" y="2498330"/>
                  </a:lnTo>
                  <a:lnTo>
                    <a:pt x="1248918" y="2499232"/>
                  </a:lnTo>
                  <a:lnTo>
                    <a:pt x="1201014" y="2498330"/>
                  </a:lnTo>
                  <a:lnTo>
                    <a:pt x="1153566" y="2495644"/>
                  </a:lnTo>
                  <a:lnTo>
                    <a:pt x="1106606" y="2491207"/>
                  </a:lnTo>
                  <a:lnTo>
                    <a:pt x="1060167" y="2485052"/>
                  </a:lnTo>
                  <a:lnTo>
                    <a:pt x="1014281" y="2477210"/>
                  </a:lnTo>
                  <a:lnTo>
                    <a:pt x="968981" y="2467714"/>
                  </a:lnTo>
                  <a:lnTo>
                    <a:pt x="924298" y="2456597"/>
                  </a:lnTo>
                  <a:lnTo>
                    <a:pt x="880265" y="2443890"/>
                  </a:lnTo>
                  <a:lnTo>
                    <a:pt x="836915" y="2429627"/>
                  </a:lnTo>
                  <a:lnTo>
                    <a:pt x="794279" y="2413839"/>
                  </a:lnTo>
                  <a:lnTo>
                    <a:pt x="752391" y="2396560"/>
                  </a:lnTo>
                  <a:lnTo>
                    <a:pt x="711282" y="2377821"/>
                  </a:lnTo>
                  <a:lnTo>
                    <a:pt x="670985" y="2357654"/>
                  </a:lnTo>
                  <a:lnTo>
                    <a:pt x="631532" y="2336092"/>
                  </a:lnTo>
                  <a:lnTo>
                    <a:pt x="592956" y="2313168"/>
                  </a:lnTo>
                  <a:lnTo>
                    <a:pt x="555288" y="2288914"/>
                  </a:lnTo>
                  <a:lnTo>
                    <a:pt x="518561" y="2263362"/>
                  </a:lnTo>
                  <a:lnTo>
                    <a:pt x="482809" y="2236545"/>
                  </a:lnTo>
                  <a:lnTo>
                    <a:pt x="448062" y="2208495"/>
                  </a:lnTo>
                  <a:lnTo>
                    <a:pt x="414353" y="2179244"/>
                  </a:lnTo>
                  <a:lnTo>
                    <a:pt x="381715" y="2148824"/>
                  </a:lnTo>
                  <a:lnTo>
                    <a:pt x="350179" y="2117269"/>
                  </a:lnTo>
                  <a:lnTo>
                    <a:pt x="319779" y="2084610"/>
                  </a:lnTo>
                  <a:lnTo>
                    <a:pt x="290547" y="2050881"/>
                  </a:lnTo>
                  <a:lnTo>
                    <a:pt x="262515" y="2016112"/>
                  </a:lnTo>
                  <a:lnTo>
                    <a:pt x="235714" y="1980337"/>
                  </a:lnTo>
                  <a:lnTo>
                    <a:pt x="210179" y="1943588"/>
                  </a:lnTo>
                  <a:lnTo>
                    <a:pt x="185941" y="1905897"/>
                  </a:lnTo>
                  <a:lnTo>
                    <a:pt x="163032" y="1867297"/>
                  </a:lnTo>
                  <a:lnTo>
                    <a:pt x="141484" y="1827820"/>
                  </a:lnTo>
                  <a:lnTo>
                    <a:pt x="121331" y="1787499"/>
                  </a:lnTo>
                  <a:lnTo>
                    <a:pt x="102604" y="1746365"/>
                  </a:lnTo>
                  <a:lnTo>
                    <a:pt x="85336" y="1704452"/>
                  </a:lnTo>
                  <a:lnTo>
                    <a:pt x="69558" y="1661791"/>
                  </a:lnTo>
                  <a:lnTo>
                    <a:pt x="55305" y="1618415"/>
                  </a:lnTo>
                  <a:lnTo>
                    <a:pt x="42607" y="1574357"/>
                  </a:lnTo>
                  <a:lnTo>
                    <a:pt x="31497" y="1529648"/>
                  </a:lnTo>
                  <a:lnTo>
                    <a:pt x="22007" y="1484321"/>
                  </a:lnTo>
                  <a:lnTo>
                    <a:pt x="14171" y="1438409"/>
                  </a:lnTo>
                  <a:lnTo>
                    <a:pt x="8019" y="1391944"/>
                  </a:lnTo>
                  <a:lnTo>
                    <a:pt x="3585" y="1344958"/>
                  </a:lnTo>
                  <a:lnTo>
                    <a:pt x="901" y="1297483"/>
                  </a:lnTo>
                  <a:lnTo>
                    <a:pt x="0" y="1249552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97993" y="1369263"/>
            <a:ext cx="11865407" cy="43005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579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Aşağıdaki cümlelerin en az 5’ine</a:t>
            </a:r>
            <a:r>
              <a:rPr spc="55" dirty="0"/>
              <a:t> </a:t>
            </a:r>
            <a:r>
              <a:rPr spc="-20" dirty="0"/>
              <a:t>katılıyorsanız</a:t>
            </a:r>
          </a:p>
          <a:p>
            <a:pPr marL="645795">
              <a:lnSpc>
                <a:spcPct val="100000"/>
              </a:lnSpc>
            </a:pPr>
            <a:r>
              <a:rPr spc="-5" dirty="0"/>
              <a:t>cep </a:t>
            </a:r>
            <a:r>
              <a:rPr spc="-20" dirty="0"/>
              <a:t>telefonu </a:t>
            </a:r>
            <a:r>
              <a:rPr spc="-10" dirty="0"/>
              <a:t>bağımlısı olma riski taşıdığınız</a:t>
            </a:r>
            <a:r>
              <a:rPr spc="90" dirty="0"/>
              <a:t> </a:t>
            </a:r>
            <a:r>
              <a:rPr spc="-10" dirty="0"/>
              <a:t>söylenebilir:</a:t>
            </a:r>
          </a:p>
          <a:p>
            <a:pPr marL="1054100">
              <a:lnSpc>
                <a:spcPct val="100000"/>
              </a:lnSpc>
              <a:spcBef>
                <a:spcPts val="765"/>
              </a:spcBef>
            </a:pPr>
            <a:r>
              <a:rPr sz="2400" b="1" spc="-5" dirty="0">
                <a:latin typeface="Carlito"/>
                <a:cs typeface="Carlito"/>
              </a:rPr>
              <a:t>Cep </a:t>
            </a:r>
            <a:r>
              <a:rPr sz="2400" b="1" spc="-10" dirty="0">
                <a:latin typeface="Carlito"/>
                <a:cs typeface="Carlito"/>
              </a:rPr>
              <a:t>telefonumu </a:t>
            </a:r>
            <a:r>
              <a:rPr sz="2400" b="1" dirty="0">
                <a:latin typeface="Carlito"/>
                <a:cs typeface="Carlito"/>
              </a:rPr>
              <a:t>sık sık </a:t>
            </a:r>
            <a:r>
              <a:rPr sz="2400" b="1" spc="-20" dirty="0">
                <a:latin typeface="Carlito"/>
                <a:cs typeface="Carlito"/>
              </a:rPr>
              <a:t>kontrol</a:t>
            </a:r>
            <a:r>
              <a:rPr sz="2400" b="1" spc="-1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ederim.</a:t>
            </a:r>
            <a:endParaRPr sz="2400" dirty="0">
              <a:latin typeface="Carlito"/>
              <a:cs typeface="Carlito"/>
            </a:endParaRPr>
          </a:p>
          <a:p>
            <a:pPr marL="1054100">
              <a:lnSpc>
                <a:spcPct val="100000"/>
              </a:lnSpc>
              <a:spcBef>
                <a:spcPts val="5"/>
              </a:spcBef>
            </a:pPr>
            <a:r>
              <a:rPr sz="2400" dirty="0"/>
              <a:t>Cep </a:t>
            </a:r>
            <a:r>
              <a:rPr sz="2400" spc="-15" dirty="0"/>
              <a:t>telefonumu </a:t>
            </a:r>
            <a:r>
              <a:rPr sz="2400" spc="-5" dirty="0"/>
              <a:t>her </a:t>
            </a:r>
            <a:r>
              <a:rPr sz="2400" spc="-10" dirty="0"/>
              <a:t>zaman </a:t>
            </a:r>
            <a:r>
              <a:rPr sz="2400" spc="-5" dirty="0"/>
              <a:t>yanımda</a:t>
            </a:r>
            <a:r>
              <a:rPr sz="2400" spc="-50" dirty="0"/>
              <a:t> </a:t>
            </a:r>
            <a:r>
              <a:rPr sz="2400" spc="-5" dirty="0"/>
              <a:t>taşırım.</a:t>
            </a:r>
            <a:endParaRPr sz="2400" dirty="0"/>
          </a:p>
          <a:p>
            <a:pPr marL="1054100">
              <a:lnSpc>
                <a:spcPct val="100000"/>
              </a:lnSpc>
            </a:pPr>
            <a:r>
              <a:rPr sz="2400" b="1" spc="-5" dirty="0">
                <a:latin typeface="Carlito"/>
                <a:cs typeface="Carlito"/>
              </a:rPr>
              <a:t>Uyuduğumda </a:t>
            </a:r>
            <a:r>
              <a:rPr sz="2400" b="1" dirty="0">
                <a:latin typeface="Carlito"/>
                <a:cs typeface="Carlito"/>
              </a:rPr>
              <a:t>cep </a:t>
            </a:r>
            <a:r>
              <a:rPr sz="2400" b="1" spc="-10" dirty="0">
                <a:latin typeface="Carlito"/>
                <a:cs typeface="Carlito"/>
              </a:rPr>
              <a:t>telefonum </a:t>
            </a:r>
            <a:r>
              <a:rPr sz="2400" b="1" spc="-5" dirty="0">
                <a:latin typeface="Carlito"/>
                <a:cs typeface="Carlito"/>
              </a:rPr>
              <a:t>ulaşabileceğim </a:t>
            </a:r>
            <a:r>
              <a:rPr sz="2400" b="1" spc="-15" dirty="0">
                <a:latin typeface="Carlito"/>
                <a:cs typeface="Carlito"/>
              </a:rPr>
              <a:t>yerde</a:t>
            </a:r>
            <a:r>
              <a:rPr sz="2400" b="1" spc="-35" dirty="0">
                <a:latin typeface="Carlito"/>
                <a:cs typeface="Carlito"/>
              </a:rPr>
              <a:t> </a:t>
            </a:r>
            <a:r>
              <a:rPr sz="2400" b="1" spc="-45" dirty="0">
                <a:latin typeface="Carlito"/>
                <a:cs typeface="Carlito"/>
              </a:rPr>
              <a:t>durur.</a:t>
            </a:r>
            <a:endParaRPr sz="2400" dirty="0">
              <a:latin typeface="Carlito"/>
              <a:cs typeface="Carlito"/>
            </a:endParaRPr>
          </a:p>
          <a:p>
            <a:pPr marL="1054100" marR="2310130">
              <a:lnSpc>
                <a:spcPct val="100000"/>
              </a:lnSpc>
            </a:pPr>
            <a:r>
              <a:rPr sz="2400" dirty="0"/>
              <a:t>Cep </a:t>
            </a:r>
            <a:r>
              <a:rPr sz="2400" spc="-15" dirty="0"/>
              <a:t>telefonumu </a:t>
            </a:r>
            <a:r>
              <a:rPr sz="2400" spc="-10" dirty="0"/>
              <a:t>kullanmaktan </a:t>
            </a:r>
            <a:r>
              <a:rPr sz="2400" dirty="0"/>
              <a:t>günlük </a:t>
            </a:r>
            <a:r>
              <a:rPr sz="2400" spc="-5" dirty="0"/>
              <a:t>işlerime </a:t>
            </a:r>
            <a:r>
              <a:rPr sz="2400" spc="-10" dirty="0"/>
              <a:t>vakit ayıramıyorum.  </a:t>
            </a:r>
            <a:r>
              <a:rPr sz="2400" b="1" spc="-15" dirty="0">
                <a:latin typeface="Carlito"/>
                <a:cs typeface="Carlito"/>
              </a:rPr>
              <a:t>Kendimi </a:t>
            </a:r>
            <a:r>
              <a:rPr sz="2400" b="1" spc="-20" dirty="0">
                <a:latin typeface="Carlito"/>
                <a:cs typeface="Carlito"/>
              </a:rPr>
              <a:t>kötü </a:t>
            </a:r>
            <a:r>
              <a:rPr sz="2400" b="1" spc="-10" dirty="0">
                <a:latin typeface="Carlito"/>
                <a:cs typeface="Carlito"/>
              </a:rPr>
              <a:t>hissettiğimde </a:t>
            </a:r>
            <a:r>
              <a:rPr sz="2400" b="1" dirty="0">
                <a:latin typeface="Carlito"/>
                <a:cs typeface="Carlito"/>
              </a:rPr>
              <a:t>cep </a:t>
            </a:r>
            <a:r>
              <a:rPr sz="2400" b="1" spc="-10" dirty="0">
                <a:latin typeface="Carlito"/>
                <a:cs typeface="Carlito"/>
              </a:rPr>
              <a:t>telefonumu </a:t>
            </a:r>
            <a:r>
              <a:rPr sz="2400" b="1" spc="-5" dirty="0">
                <a:latin typeface="Carlito"/>
                <a:cs typeface="Carlito"/>
              </a:rPr>
              <a:t>kullanmak bana </a:t>
            </a:r>
            <a:r>
              <a:rPr sz="2400" b="1" dirty="0">
                <a:latin typeface="Carlito"/>
                <a:cs typeface="Carlito"/>
              </a:rPr>
              <a:t>iyi </a:t>
            </a:r>
            <a:r>
              <a:rPr sz="2400" b="1" spc="-45" dirty="0">
                <a:latin typeface="Carlito"/>
                <a:cs typeface="Carlito"/>
              </a:rPr>
              <a:t>gelir.  </a:t>
            </a:r>
            <a:r>
              <a:rPr sz="2400" spc="-5" dirty="0"/>
              <a:t>Cep </a:t>
            </a:r>
            <a:r>
              <a:rPr sz="2400" spc="-15" dirty="0"/>
              <a:t>telefonumu </a:t>
            </a:r>
            <a:r>
              <a:rPr sz="2400" spc="-10" dirty="0"/>
              <a:t>kullanmadığım zamanlarda kendimi </a:t>
            </a:r>
            <a:r>
              <a:rPr sz="2400" spc="-25" dirty="0"/>
              <a:t>kötü</a:t>
            </a:r>
            <a:r>
              <a:rPr sz="2400" spc="-35" dirty="0"/>
              <a:t> </a:t>
            </a:r>
            <a:r>
              <a:rPr sz="2400" spc="-5" dirty="0"/>
              <a:t>hissederim.</a:t>
            </a:r>
            <a:endParaRPr sz="2400" dirty="0">
              <a:latin typeface="Carlito"/>
              <a:cs typeface="Carlito"/>
            </a:endParaRPr>
          </a:p>
          <a:p>
            <a:pPr marL="1054100">
              <a:lnSpc>
                <a:spcPct val="100000"/>
              </a:lnSpc>
            </a:pPr>
            <a:r>
              <a:rPr sz="2400" b="1" spc="-5" dirty="0">
                <a:latin typeface="Carlito"/>
                <a:cs typeface="Carlito"/>
              </a:rPr>
              <a:t>Başkalarıyla </a:t>
            </a:r>
            <a:r>
              <a:rPr sz="2400" b="1" spc="-10" dirty="0">
                <a:latin typeface="Carlito"/>
                <a:cs typeface="Carlito"/>
              </a:rPr>
              <a:t>sohbette </a:t>
            </a:r>
            <a:r>
              <a:rPr sz="2400" b="1" spc="-20" dirty="0">
                <a:latin typeface="Carlito"/>
                <a:cs typeface="Carlito"/>
              </a:rPr>
              <a:t>veya </a:t>
            </a:r>
            <a:r>
              <a:rPr sz="2400" b="1" spc="-10" dirty="0">
                <a:latin typeface="Carlito"/>
                <a:cs typeface="Carlito"/>
              </a:rPr>
              <a:t>yemekte </a:t>
            </a:r>
            <a:r>
              <a:rPr sz="2400" b="1" spc="-15" dirty="0">
                <a:latin typeface="Carlito"/>
                <a:cs typeface="Carlito"/>
              </a:rPr>
              <a:t>birlikteyken </a:t>
            </a:r>
            <a:r>
              <a:rPr sz="2400" b="1" spc="-5" dirty="0">
                <a:latin typeface="Carlito"/>
                <a:cs typeface="Carlito"/>
              </a:rPr>
              <a:t>bile cep </a:t>
            </a:r>
            <a:r>
              <a:rPr sz="2400" b="1" spc="-10" dirty="0">
                <a:latin typeface="Carlito"/>
                <a:cs typeface="Carlito"/>
              </a:rPr>
              <a:t>telefonumu </a:t>
            </a:r>
            <a:r>
              <a:rPr sz="2400" b="1" dirty="0">
                <a:latin typeface="Carlito"/>
                <a:cs typeface="Carlito"/>
              </a:rPr>
              <a:t>sık sık</a:t>
            </a:r>
            <a:r>
              <a:rPr sz="2400" b="1" spc="5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kullanırım.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3437" y="2416175"/>
            <a:ext cx="17780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3437" y="2725166"/>
            <a:ext cx="177800" cy="172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3437" y="3027679"/>
            <a:ext cx="17780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3437" y="3330321"/>
            <a:ext cx="177800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3437" y="3655314"/>
            <a:ext cx="17780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3437" y="3925696"/>
            <a:ext cx="17780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3221" y="4255642"/>
            <a:ext cx="177800" cy="171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39725"/>
          </a:xfrm>
          <a:custGeom>
            <a:avLst/>
            <a:gdLst/>
            <a:ahLst/>
            <a:cxnLst/>
            <a:rect l="l" t="t" r="r" b="b"/>
            <a:pathLst>
              <a:path w="12192000" h="339725">
                <a:moveTo>
                  <a:pt x="2098675" y="339725"/>
                </a:moveTo>
                <a:lnTo>
                  <a:pt x="1768475" y="0"/>
                </a:lnTo>
                <a:lnTo>
                  <a:pt x="0" y="0"/>
                </a:lnTo>
                <a:lnTo>
                  <a:pt x="0" y="339725"/>
                </a:lnTo>
                <a:lnTo>
                  <a:pt x="2098675" y="339725"/>
                </a:lnTo>
                <a:close/>
              </a:path>
              <a:path w="12192000" h="339725">
                <a:moveTo>
                  <a:pt x="12192000" y="0"/>
                </a:moveTo>
                <a:lnTo>
                  <a:pt x="1812925" y="0"/>
                </a:lnTo>
                <a:lnTo>
                  <a:pt x="2141601" y="339725"/>
                </a:lnTo>
                <a:lnTo>
                  <a:pt x="12192000" y="339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4533" y="561847"/>
            <a:ext cx="720280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5255" marR="5080" indent="-1393190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Fazla </a:t>
            </a:r>
            <a:r>
              <a:rPr sz="4000" spc="-5" dirty="0"/>
              <a:t>Cep </a:t>
            </a:r>
            <a:r>
              <a:rPr sz="4000" spc="-70" dirty="0"/>
              <a:t>Telefonu </a:t>
            </a:r>
            <a:r>
              <a:rPr sz="4000" spc="-10" dirty="0"/>
              <a:t>Kullanımı  </a:t>
            </a:r>
            <a:r>
              <a:rPr sz="4000" dirty="0"/>
              <a:t>ile </a:t>
            </a:r>
            <a:r>
              <a:rPr sz="4000" spc="-5" dirty="0"/>
              <a:t>Baş </a:t>
            </a:r>
            <a:r>
              <a:rPr sz="4000" spc="-15" dirty="0"/>
              <a:t>Etmek</a:t>
            </a:r>
            <a:r>
              <a:rPr sz="4000" spc="-35" dirty="0"/>
              <a:t> </a:t>
            </a:r>
            <a:r>
              <a:rPr sz="4000" spc="-5" dirty="0"/>
              <a:t>İçin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2814066" y="2448559"/>
            <a:ext cx="24720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rlito"/>
                <a:cs typeface="Carlito"/>
              </a:rPr>
              <a:t>Cep </a:t>
            </a:r>
            <a:r>
              <a:rPr sz="1800" b="1" spc="-10" dirty="0">
                <a:solidFill>
                  <a:srgbClr val="585858"/>
                </a:solidFill>
                <a:latin typeface="Carlito"/>
                <a:cs typeface="Carlito"/>
              </a:rPr>
              <a:t>telefonu kullandığınız  </a:t>
            </a:r>
            <a:r>
              <a:rPr sz="1800" b="1" spc="-5" dirty="0">
                <a:solidFill>
                  <a:srgbClr val="585858"/>
                </a:solidFill>
                <a:latin typeface="Carlito"/>
                <a:cs typeface="Carlito"/>
              </a:rPr>
              <a:t>zamanları</a:t>
            </a:r>
            <a:r>
              <a:rPr sz="1800" b="1" spc="-3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rlito"/>
                <a:cs typeface="Carlito"/>
              </a:rPr>
              <a:t>gözlemleyin.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4283" y="2319039"/>
            <a:ext cx="710565" cy="710565"/>
          </a:xfrm>
          <a:custGeom>
            <a:avLst/>
            <a:gdLst/>
            <a:ahLst/>
            <a:cxnLst/>
            <a:rect l="l" t="t" r="r" b="b"/>
            <a:pathLst>
              <a:path w="710564" h="710564">
                <a:moveTo>
                  <a:pt x="230030" y="436254"/>
                </a:moveTo>
                <a:lnTo>
                  <a:pt x="13692" y="631350"/>
                </a:lnTo>
                <a:lnTo>
                  <a:pt x="0" y="663965"/>
                </a:lnTo>
                <a:lnTo>
                  <a:pt x="3423" y="681249"/>
                </a:lnTo>
                <a:lnTo>
                  <a:pt x="13692" y="696577"/>
                </a:lnTo>
                <a:lnTo>
                  <a:pt x="29016" y="706850"/>
                </a:lnTo>
                <a:lnTo>
                  <a:pt x="46297" y="710274"/>
                </a:lnTo>
                <a:lnTo>
                  <a:pt x="63578" y="706850"/>
                </a:lnTo>
                <a:lnTo>
                  <a:pt x="264103" y="513952"/>
                </a:lnTo>
                <a:lnTo>
                  <a:pt x="276575" y="480202"/>
                </a:lnTo>
                <a:lnTo>
                  <a:pt x="274535" y="466995"/>
                </a:lnTo>
                <a:lnTo>
                  <a:pt x="298014" y="443511"/>
                </a:lnTo>
                <a:lnTo>
                  <a:pt x="390544" y="443511"/>
                </a:lnTo>
                <a:lnTo>
                  <a:pt x="375786" y="438290"/>
                </a:lnTo>
                <a:lnTo>
                  <a:pt x="240624" y="438290"/>
                </a:lnTo>
                <a:lnTo>
                  <a:pt x="230030" y="436254"/>
                </a:lnTo>
                <a:close/>
              </a:path>
              <a:path w="710564" h="710564">
                <a:moveTo>
                  <a:pt x="390544" y="443511"/>
                </a:moveTo>
                <a:lnTo>
                  <a:pt x="298014" y="443511"/>
                </a:lnTo>
                <a:lnTo>
                  <a:pt x="332088" y="469399"/>
                </a:lnTo>
                <a:lnTo>
                  <a:pt x="371050" y="488192"/>
                </a:lnTo>
                <a:lnTo>
                  <a:pt x="413925" y="499646"/>
                </a:lnTo>
                <a:lnTo>
                  <a:pt x="459734" y="503518"/>
                </a:lnTo>
                <a:lnTo>
                  <a:pt x="504733" y="499478"/>
                </a:lnTo>
                <a:lnTo>
                  <a:pt x="547092" y="487814"/>
                </a:lnTo>
                <a:lnTo>
                  <a:pt x="586101" y="469215"/>
                </a:lnTo>
                <a:lnTo>
                  <a:pt x="603901" y="456561"/>
                </a:lnTo>
                <a:lnTo>
                  <a:pt x="459734" y="456561"/>
                </a:lnTo>
                <a:lnTo>
                  <a:pt x="412182" y="451168"/>
                </a:lnTo>
                <a:lnTo>
                  <a:pt x="390544" y="443511"/>
                </a:lnTo>
                <a:close/>
              </a:path>
              <a:path w="710564" h="710564">
                <a:moveTo>
                  <a:pt x="600448" y="44351"/>
                </a:moveTo>
                <a:lnTo>
                  <a:pt x="459734" y="44351"/>
                </a:lnTo>
                <a:lnTo>
                  <a:pt x="506467" y="49880"/>
                </a:lnTo>
                <a:lnTo>
                  <a:pt x="549640" y="65586"/>
                </a:lnTo>
                <a:lnTo>
                  <a:pt x="587931" y="90145"/>
                </a:lnTo>
                <a:lnTo>
                  <a:pt x="620016" y="122235"/>
                </a:lnTo>
                <a:lnTo>
                  <a:pt x="644573" y="160531"/>
                </a:lnTo>
                <a:lnTo>
                  <a:pt x="660277" y="203711"/>
                </a:lnTo>
                <a:lnTo>
                  <a:pt x="665806" y="250451"/>
                </a:lnTo>
                <a:lnTo>
                  <a:pt x="660277" y="298013"/>
                </a:lnTo>
                <a:lnTo>
                  <a:pt x="644573" y="341513"/>
                </a:lnTo>
                <a:lnTo>
                  <a:pt x="620016" y="379765"/>
                </a:lnTo>
                <a:lnTo>
                  <a:pt x="587931" y="411583"/>
                </a:lnTo>
                <a:lnTo>
                  <a:pt x="549640" y="435779"/>
                </a:lnTo>
                <a:lnTo>
                  <a:pt x="506467" y="451168"/>
                </a:lnTo>
                <a:lnTo>
                  <a:pt x="459734" y="456561"/>
                </a:lnTo>
                <a:lnTo>
                  <a:pt x="603901" y="456561"/>
                </a:lnTo>
                <a:lnTo>
                  <a:pt x="651238" y="413958"/>
                </a:lnTo>
                <a:lnTo>
                  <a:pt x="675949" y="378675"/>
                </a:lnTo>
                <a:lnTo>
                  <a:pt x="694490" y="339156"/>
                </a:lnTo>
                <a:lnTo>
                  <a:pt x="706113" y="296234"/>
                </a:lnTo>
                <a:lnTo>
                  <a:pt x="710149" y="250451"/>
                </a:lnTo>
                <a:lnTo>
                  <a:pt x="706113" y="205447"/>
                </a:lnTo>
                <a:lnTo>
                  <a:pt x="694477" y="163082"/>
                </a:lnTo>
                <a:lnTo>
                  <a:pt x="675949" y="124068"/>
                </a:lnTo>
                <a:lnTo>
                  <a:pt x="651238" y="89111"/>
                </a:lnTo>
                <a:lnTo>
                  <a:pt x="621053" y="58921"/>
                </a:lnTo>
                <a:lnTo>
                  <a:pt x="600448" y="44351"/>
                </a:lnTo>
                <a:close/>
              </a:path>
              <a:path w="710564" h="710564">
                <a:moveTo>
                  <a:pt x="459734" y="0"/>
                </a:moveTo>
                <a:lnTo>
                  <a:pt x="414646" y="4036"/>
                </a:lnTo>
                <a:lnTo>
                  <a:pt x="372049" y="15675"/>
                </a:lnTo>
                <a:lnTo>
                  <a:pt x="332694" y="34206"/>
                </a:lnTo>
                <a:lnTo>
                  <a:pt x="297333" y="58921"/>
                </a:lnTo>
                <a:lnTo>
                  <a:pt x="266716" y="89111"/>
                </a:lnTo>
                <a:lnTo>
                  <a:pt x="241596" y="124068"/>
                </a:lnTo>
                <a:lnTo>
                  <a:pt x="222722" y="163082"/>
                </a:lnTo>
                <a:lnTo>
                  <a:pt x="210847" y="205447"/>
                </a:lnTo>
                <a:lnTo>
                  <a:pt x="206722" y="250451"/>
                </a:lnTo>
                <a:lnTo>
                  <a:pt x="210553" y="296270"/>
                </a:lnTo>
                <a:lnTo>
                  <a:pt x="221741" y="339205"/>
                </a:lnTo>
                <a:lnTo>
                  <a:pt x="239732" y="378129"/>
                </a:lnTo>
                <a:lnTo>
                  <a:pt x="264103" y="412209"/>
                </a:lnTo>
                <a:lnTo>
                  <a:pt x="240624" y="438290"/>
                </a:lnTo>
                <a:lnTo>
                  <a:pt x="375786" y="438290"/>
                </a:lnTo>
                <a:lnTo>
                  <a:pt x="368691" y="435779"/>
                </a:lnTo>
                <a:lnTo>
                  <a:pt x="330447" y="411583"/>
                </a:lnTo>
                <a:lnTo>
                  <a:pt x="298637" y="379765"/>
                </a:lnTo>
                <a:lnTo>
                  <a:pt x="274447" y="341513"/>
                </a:lnTo>
                <a:lnTo>
                  <a:pt x="259063" y="298013"/>
                </a:lnTo>
                <a:lnTo>
                  <a:pt x="253671" y="250451"/>
                </a:lnTo>
                <a:lnTo>
                  <a:pt x="259063" y="203711"/>
                </a:lnTo>
                <a:lnTo>
                  <a:pt x="274447" y="160531"/>
                </a:lnTo>
                <a:lnTo>
                  <a:pt x="298637" y="122235"/>
                </a:lnTo>
                <a:lnTo>
                  <a:pt x="330447" y="90145"/>
                </a:lnTo>
                <a:lnTo>
                  <a:pt x="368691" y="65586"/>
                </a:lnTo>
                <a:lnTo>
                  <a:pt x="412182" y="49880"/>
                </a:lnTo>
                <a:lnTo>
                  <a:pt x="459734" y="44351"/>
                </a:lnTo>
                <a:lnTo>
                  <a:pt x="600448" y="44351"/>
                </a:lnTo>
                <a:lnTo>
                  <a:pt x="586101" y="34206"/>
                </a:lnTo>
                <a:lnTo>
                  <a:pt x="547092" y="15675"/>
                </a:lnTo>
                <a:lnTo>
                  <a:pt x="504733" y="4036"/>
                </a:lnTo>
                <a:lnTo>
                  <a:pt x="459734" y="0"/>
                </a:lnTo>
                <a:close/>
              </a:path>
              <a:path w="710564" h="710564">
                <a:moveTo>
                  <a:pt x="459734" y="80874"/>
                </a:moveTo>
                <a:lnTo>
                  <a:pt x="451908" y="80874"/>
                </a:lnTo>
                <a:lnTo>
                  <a:pt x="446696" y="83480"/>
                </a:lnTo>
                <a:lnTo>
                  <a:pt x="446696" y="99136"/>
                </a:lnTo>
                <a:lnTo>
                  <a:pt x="451908" y="101742"/>
                </a:lnTo>
                <a:lnTo>
                  <a:pt x="459734" y="101742"/>
                </a:lnTo>
                <a:lnTo>
                  <a:pt x="506247" y="109444"/>
                </a:lnTo>
                <a:lnTo>
                  <a:pt x="547002" y="130796"/>
                </a:lnTo>
                <a:lnTo>
                  <a:pt x="579368" y="163168"/>
                </a:lnTo>
                <a:lnTo>
                  <a:pt x="600716" y="203930"/>
                </a:lnTo>
                <a:lnTo>
                  <a:pt x="608416" y="250451"/>
                </a:lnTo>
                <a:lnTo>
                  <a:pt x="608416" y="258279"/>
                </a:lnTo>
                <a:lnTo>
                  <a:pt x="611022" y="263500"/>
                </a:lnTo>
                <a:lnTo>
                  <a:pt x="626675" y="263500"/>
                </a:lnTo>
                <a:lnTo>
                  <a:pt x="629289" y="258279"/>
                </a:lnTo>
                <a:lnTo>
                  <a:pt x="629289" y="250451"/>
                </a:lnTo>
                <a:lnTo>
                  <a:pt x="623251" y="205278"/>
                </a:lnTo>
                <a:lnTo>
                  <a:pt x="606199" y="164743"/>
                </a:lnTo>
                <a:lnTo>
                  <a:pt x="579727" y="130441"/>
                </a:lnTo>
                <a:lnTo>
                  <a:pt x="545429" y="103967"/>
                </a:lnTo>
                <a:lnTo>
                  <a:pt x="504900" y="86913"/>
                </a:lnTo>
                <a:lnTo>
                  <a:pt x="459734" y="80874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371650" y="2319172"/>
            <a:ext cx="567690" cy="712470"/>
            <a:chOff x="5371650" y="2319172"/>
            <a:chExt cx="567690" cy="712470"/>
          </a:xfrm>
        </p:grpSpPr>
        <p:sp>
          <p:nvSpPr>
            <p:cNvPr id="7" name="object 7"/>
            <p:cNvSpPr/>
            <p:nvPr/>
          </p:nvSpPr>
          <p:spPr>
            <a:xfrm>
              <a:off x="5371650" y="2334822"/>
              <a:ext cx="567690" cy="696595"/>
            </a:xfrm>
            <a:custGeom>
              <a:avLst/>
              <a:gdLst/>
              <a:ahLst/>
              <a:cxnLst/>
              <a:rect l="l" t="t" r="r" b="b"/>
              <a:pathLst>
                <a:path w="567689" h="696594">
                  <a:moveTo>
                    <a:pt x="546801" y="0"/>
                  </a:moveTo>
                  <a:lnTo>
                    <a:pt x="497929" y="3540"/>
                  </a:lnTo>
                  <a:lnTo>
                    <a:pt x="451257" y="13841"/>
                  </a:lnTo>
                  <a:lnTo>
                    <a:pt x="407300" y="30420"/>
                  </a:lnTo>
                  <a:lnTo>
                    <a:pt x="366578" y="52795"/>
                  </a:lnTo>
                  <a:lnTo>
                    <a:pt x="329606" y="80484"/>
                  </a:lnTo>
                  <a:lnTo>
                    <a:pt x="296903" y="113006"/>
                  </a:lnTo>
                  <a:lnTo>
                    <a:pt x="268986" y="149877"/>
                  </a:lnTo>
                  <a:lnTo>
                    <a:pt x="246372" y="190617"/>
                  </a:lnTo>
                  <a:lnTo>
                    <a:pt x="229578" y="234742"/>
                  </a:lnTo>
                  <a:lnTo>
                    <a:pt x="219123" y="281772"/>
                  </a:lnTo>
                  <a:lnTo>
                    <a:pt x="215523" y="331224"/>
                  </a:lnTo>
                  <a:lnTo>
                    <a:pt x="217316" y="338890"/>
                  </a:lnTo>
                  <a:lnTo>
                    <a:pt x="222043" y="345574"/>
                  </a:lnTo>
                  <a:lnTo>
                    <a:pt x="228726" y="350302"/>
                  </a:lnTo>
                  <a:lnTo>
                    <a:pt x="236387" y="352095"/>
                  </a:lnTo>
                  <a:lnTo>
                    <a:pt x="244214" y="352095"/>
                  </a:lnTo>
                  <a:lnTo>
                    <a:pt x="246828" y="349480"/>
                  </a:lnTo>
                  <a:lnTo>
                    <a:pt x="408550" y="284281"/>
                  </a:lnTo>
                  <a:lnTo>
                    <a:pt x="239002" y="623336"/>
                  </a:lnTo>
                  <a:lnTo>
                    <a:pt x="66844" y="284281"/>
                  </a:lnTo>
                  <a:lnTo>
                    <a:pt x="126836" y="305143"/>
                  </a:lnTo>
                  <a:lnTo>
                    <a:pt x="134987" y="307141"/>
                  </a:lnTo>
                  <a:lnTo>
                    <a:pt x="150760" y="269733"/>
                  </a:lnTo>
                  <a:lnTo>
                    <a:pt x="30322" y="219082"/>
                  </a:lnTo>
                  <a:lnTo>
                    <a:pt x="14671" y="219082"/>
                  </a:lnTo>
                  <a:lnTo>
                    <a:pt x="4241" y="224293"/>
                  </a:lnTo>
                  <a:lnTo>
                    <a:pt x="1264" y="230569"/>
                  </a:lnTo>
                  <a:lnTo>
                    <a:pt x="0" y="237334"/>
                  </a:lnTo>
                  <a:lnTo>
                    <a:pt x="203" y="244098"/>
                  </a:lnTo>
                  <a:lnTo>
                    <a:pt x="1629" y="250374"/>
                  </a:lnTo>
                  <a:lnTo>
                    <a:pt x="218129" y="683323"/>
                  </a:lnTo>
                  <a:lnTo>
                    <a:pt x="223349" y="691148"/>
                  </a:lnTo>
                  <a:lnTo>
                    <a:pt x="228570" y="696363"/>
                  </a:lnTo>
                  <a:lnTo>
                    <a:pt x="249434" y="696363"/>
                  </a:lnTo>
                  <a:lnTo>
                    <a:pt x="476372" y="250374"/>
                  </a:lnTo>
                  <a:lnTo>
                    <a:pt x="478981" y="237334"/>
                  </a:lnTo>
                  <a:lnTo>
                    <a:pt x="477106" y="230569"/>
                  </a:lnTo>
                  <a:lnTo>
                    <a:pt x="473766" y="224293"/>
                  </a:lnTo>
                  <a:lnTo>
                    <a:pt x="463325" y="219082"/>
                  </a:lnTo>
                  <a:lnTo>
                    <a:pt x="447673" y="219082"/>
                  </a:lnTo>
                  <a:lnTo>
                    <a:pt x="262481" y="294712"/>
                  </a:lnTo>
                  <a:lnTo>
                    <a:pt x="271542" y="248943"/>
                  </a:lnTo>
                  <a:lnTo>
                    <a:pt x="287839" y="205986"/>
                  </a:lnTo>
                  <a:lnTo>
                    <a:pt x="310685" y="166528"/>
                  </a:lnTo>
                  <a:lnTo>
                    <a:pt x="339392" y="131255"/>
                  </a:lnTo>
                  <a:lnTo>
                    <a:pt x="373273" y="100855"/>
                  </a:lnTo>
                  <a:lnTo>
                    <a:pt x="411641" y="76015"/>
                  </a:lnTo>
                  <a:lnTo>
                    <a:pt x="453810" y="57422"/>
                  </a:lnTo>
                  <a:lnTo>
                    <a:pt x="499092" y="45762"/>
                  </a:lnTo>
                  <a:lnTo>
                    <a:pt x="546801" y="41723"/>
                  </a:lnTo>
                  <a:lnTo>
                    <a:pt x="555561" y="40298"/>
                  </a:lnTo>
                  <a:lnTo>
                    <a:pt x="562122" y="36184"/>
                  </a:lnTo>
                  <a:lnTo>
                    <a:pt x="566238" y="29624"/>
                  </a:lnTo>
                  <a:lnTo>
                    <a:pt x="567665" y="20861"/>
                  </a:lnTo>
                  <a:lnTo>
                    <a:pt x="565872" y="13201"/>
                  </a:lnTo>
                  <a:lnTo>
                    <a:pt x="561145" y="6519"/>
                  </a:lnTo>
                  <a:lnTo>
                    <a:pt x="554462" y="1792"/>
                  </a:lnTo>
                  <a:lnTo>
                    <a:pt x="546801" y="0"/>
                  </a:lnTo>
                  <a:close/>
                </a:path>
              </a:pathLst>
            </a:custGeom>
            <a:solidFill>
              <a:srgbClr val="E61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32397" y="2319172"/>
              <a:ext cx="176807" cy="2373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02045" y="2423497"/>
              <a:ext cx="93006" cy="642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24117" y="2404998"/>
            <a:ext cx="4134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rlito"/>
                <a:cs typeface="Carlito"/>
              </a:rPr>
              <a:t>Cep </a:t>
            </a:r>
            <a:r>
              <a:rPr sz="1800" b="1" spc="-10" dirty="0">
                <a:solidFill>
                  <a:srgbClr val="585858"/>
                </a:solidFill>
                <a:latin typeface="Carlito"/>
                <a:cs typeface="Carlito"/>
              </a:rPr>
              <a:t>telefonu </a:t>
            </a:r>
            <a:r>
              <a:rPr sz="1800" b="1" dirty="0">
                <a:solidFill>
                  <a:srgbClr val="585858"/>
                </a:solidFill>
                <a:latin typeface="Carlito"/>
                <a:cs typeface="Carlito"/>
              </a:rPr>
              <a:t>ile </a:t>
            </a:r>
            <a:r>
              <a:rPr sz="1800" b="1" spc="-10" dirty="0">
                <a:solidFill>
                  <a:srgbClr val="585858"/>
                </a:solidFill>
                <a:latin typeface="Carlito"/>
                <a:cs typeface="Carlito"/>
              </a:rPr>
              <a:t>yapmakta</a:t>
            </a:r>
            <a:r>
              <a:rPr sz="1800" b="1" spc="-7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rlito"/>
                <a:cs typeface="Carlito"/>
              </a:rPr>
              <a:t>olduğunuz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585858"/>
                </a:solidFill>
                <a:latin typeface="Carlito"/>
                <a:cs typeface="Carlito"/>
              </a:rPr>
              <a:t>en </a:t>
            </a:r>
            <a:r>
              <a:rPr sz="1800" b="1" spc="-5" dirty="0">
                <a:solidFill>
                  <a:srgbClr val="585858"/>
                </a:solidFill>
                <a:latin typeface="Carlito"/>
                <a:cs typeface="Carlito"/>
              </a:rPr>
              <a:t>önemsiz aktiviteyi </a:t>
            </a:r>
            <a:r>
              <a:rPr sz="1800" b="1" spc="-10" dirty="0">
                <a:solidFill>
                  <a:srgbClr val="585858"/>
                </a:solidFill>
                <a:latin typeface="Carlito"/>
                <a:cs typeface="Carlito"/>
              </a:rPr>
              <a:t>azaltarak </a:t>
            </a:r>
            <a:r>
              <a:rPr sz="1800" b="1" dirty="0">
                <a:solidFill>
                  <a:srgbClr val="585858"/>
                </a:solidFill>
                <a:latin typeface="Carlito"/>
                <a:cs typeface="Carlito"/>
              </a:rPr>
              <a:t>işe</a:t>
            </a:r>
            <a:r>
              <a:rPr sz="1800" b="1" spc="-10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rlito"/>
                <a:cs typeface="Carlito"/>
              </a:rPr>
              <a:t>başlayın.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38275" y="3237102"/>
            <a:ext cx="9315450" cy="0"/>
          </a:xfrm>
          <a:custGeom>
            <a:avLst/>
            <a:gdLst/>
            <a:ahLst/>
            <a:cxnLst/>
            <a:rect l="l" t="t" r="r" b="b"/>
            <a:pathLst>
              <a:path w="9315450">
                <a:moveTo>
                  <a:pt x="0" y="0"/>
                </a:moveTo>
                <a:lnTo>
                  <a:pt x="9315450" y="0"/>
                </a:lnTo>
              </a:path>
            </a:pathLst>
          </a:custGeom>
          <a:ln w="14287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7076" y="3476054"/>
            <a:ext cx="411480" cy="709930"/>
          </a:xfrm>
          <a:custGeom>
            <a:avLst/>
            <a:gdLst/>
            <a:ahLst/>
            <a:cxnLst/>
            <a:rect l="l" t="t" r="r" b="b"/>
            <a:pathLst>
              <a:path w="411480" h="709929">
                <a:moveTo>
                  <a:pt x="362020" y="0"/>
                </a:moveTo>
                <a:lnTo>
                  <a:pt x="48995" y="0"/>
                </a:lnTo>
                <a:lnTo>
                  <a:pt x="29856" y="4116"/>
                </a:lnTo>
                <a:lnTo>
                  <a:pt x="14290" y="15323"/>
                </a:lnTo>
                <a:lnTo>
                  <a:pt x="3827" y="31910"/>
                </a:lnTo>
                <a:lnTo>
                  <a:pt x="0" y="52162"/>
                </a:lnTo>
                <a:lnTo>
                  <a:pt x="61" y="657573"/>
                </a:lnTo>
                <a:lnTo>
                  <a:pt x="3827" y="677501"/>
                </a:lnTo>
                <a:lnTo>
                  <a:pt x="14290" y="694086"/>
                </a:lnTo>
                <a:lnTo>
                  <a:pt x="29856" y="705293"/>
                </a:lnTo>
                <a:lnTo>
                  <a:pt x="48995" y="709409"/>
                </a:lnTo>
                <a:lnTo>
                  <a:pt x="362020" y="709409"/>
                </a:lnTo>
                <a:lnTo>
                  <a:pt x="381160" y="705293"/>
                </a:lnTo>
                <a:lnTo>
                  <a:pt x="396728" y="694086"/>
                </a:lnTo>
                <a:lnTo>
                  <a:pt x="407193" y="677501"/>
                </a:lnTo>
                <a:lnTo>
                  <a:pt x="409049" y="667680"/>
                </a:lnTo>
                <a:lnTo>
                  <a:pt x="206876" y="667680"/>
                </a:lnTo>
                <a:lnTo>
                  <a:pt x="193729" y="664949"/>
                </a:lnTo>
                <a:lnTo>
                  <a:pt x="183393" y="657573"/>
                </a:lnTo>
                <a:lnTo>
                  <a:pt x="176632" y="646774"/>
                </a:lnTo>
                <a:lnTo>
                  <a:pt x="174208" y="633775"/>
                </a:lnTo>
                <a:lnTo>
                  <a:pt x="176632" y="620773"/>
                </a:lnTo>
                <a:lnTo>
                  <a:pt x="183393" y="609972"/>
                </a:lnTo>
                <a:lnTo>
                  <a:pt x="193729" y="602595"/>
                </a:lnTo>
                <a:lnTo>
                  <a:pt x="206876" y="599864"/>
                </a:lnTo>
                <a:lnTo>
                  <a:pt x="411021" y="599864"/>
                </a:lnTo>
                <a:lnTo>
                  <a:pt x="411021" y="563352"/>
                </a:lnTo>
                <a:lnTo>
                  <a:pt x="48995" y="563352"/>
                </a:lnTo>
                <a:lnTo>
                  <a:pt x="48995" y="57382"/>
                </a:lnTo>
                <a:lnTo>
                  <a:pt x="411021" y="57382"/>
                </a:lnTo>
                <a:lnTo>
                  <a:pt x="411021" y="52162"/>
                </a:lnTo>
                <a:lnTo>
                  <a:pt x="407193" y="31910"/>
                </a:lnTo>
                <a:lnTo>
                  <a:pt x="396728" y="15323"/>
                </a:lnTo>
                <a:lnTo>
                  <a:pt x="381160" y="4116"/>
                </a:lnTo>
                <a:lnTo>
                  <a:pt x="362020" y="0"/>
                </a:lnTo>
                <a:close/>
              </a:path>
              <a:path w="411480" h="709929">
                <a:moveTo>
                  <a:pt x="411021" y="599864"/>
                </a:moveTo>
                <a:lnTo>
                  <a:pt x="206876" y="599864"/>
                </a:lnTo>
                <a:lnTo>
                  <a:pt x="218441" y="602595"/>
                </a:lnTo>
                <a:lnTo>
                  <a:pt x="227967" y="609972"/>
                </a:lnTo>
                <a:lnTo>
                  <a:pt x="234432" y="620773"/>
                </a:lnTo>
                <a:lnTo>
                  <a:pt x="236815" y="633775"/>
                </a:lnTo>
                <a:lnTo>
                  <a:pt x="234432" y="647874"/>
                </a:lnTo>
                <a:lnTo>
                  <a:pt x="227967" y="658551"/>
                </a:lnTo>
                <a:lnTo>
                  <a:pt x="218441" y="665316"/>
                </a:lnTo>
                <a:lnTo>
                  <a:pt x="206876" y="667680"/>
                </a:lnTo>
                <a:lnTo>
                  <a:pt x="409049" y="667680"/>
                </a:lnTo>
                <a:lnTo>
                  <a:pt x="410960" y="657573"/>
                </a:lnTo>
                <a:lnTo>
                  <a:pt x="411021" y="599864"/>
                </a:lnTo>
                <a:close/>
              </a:path>
              <a:path w="411480" h="709929">
                <a:moveTo>
                  <a:pt x="411021" y="57382"/>
                </a:moveTo>
                <a:lnTo>
                  <a:pt x="364739" y="57382"/>
                </a:lnTo>
                <a:lnTo>
                  <a:pt x="364739" y="563352"/>
                </a:lnTo>
                <a:lnTo>
                  <a:pt x="411021" y="563352"/>
                </a:lnTo>
                <a:lnTo>
                  <a:pt x="411021" y="57382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8275" y="4361688"/>
            <a:ext cx="9315450" cy="0"/>
          </a:xfrm>
          <a:custGeom>
            <a:avLst/>
            <a:gdLst/>
            <a:ahLst/>
            <a:cxnLst/>
            <a:rect l="l" t="t" r="r" b="b"/>
            <a:pathLst>
              <a:path w="9315450">
                <a:moveTo>
                  <a:pt x="0" y="0"/>
                </a:moveTo>
                <a:lnTo>
                  <a:pt x="9315450" y="0"/>
                </a:lnTo>
              </a:path>
            </a:pathLst>
          </a:custGeom>
          <a:ln w="14287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71433" y="4527511"/>
            <a:ext cx="715010" cy="715010"/>
          </a:xfrm>
          <a:custGeom>
            <a:avLst/>
            <a:gdLst/>
            <a:ahLst/>
            <a:cxnLst/>
            <a:rect l="l" t="t" r="r" b="b"/>
            <a:pathLst>
              <a:path w="715009" h="715010">
                <a:moveTo>
                  <a:pt x="524903" y="335229"/>
                </a:moveTo>
                <a:lnTo>
                  <a:pt x="377139" y="335229"/>
                </a:lnTo>
                <a:lnTo>
                  <a:pt x="377139" y="102831"/>
                </a:lnTo>
                <a:lnTo>
                  <a:pt x="334937" y="102831"/>
                </a:lnTo>
                <a:lnTo>
                  <a:pt x="334937" y="335229"/>
                </a:lnTo>
                <a:lnTo>
                  <a:pt x="334937" y="377126"/>
                </a:lnTo>
                <a:lnTo>
                  <a:pt x="524903" y="377126"/>
                </a:lnTo>
                <a:lnTo>
                  <a:pt x="524903" y="335229"/>
                </a:lnTo>
                <a:close/>
              </a:path>
              <a:path w="715009" h="715010">
                <a:moveTo>
                  <a:pt x="714870" y="356006"/>
                </a:moveTo>
                <a:lnTo>
                  <a:pt x="711581" y="307378"/>
                </a:lnTo>
                <a:lnTo>
                  <a:pt x="702030" y="260731"/>
                </a:lnTo>
                <a:lnTo>
                  <a:pt x="686625" y="216471"/>
                </a:lnTo>
                <a:lnTo>
                  <a:pt x="672655" y="188671"/>
                </a:lnTo>
                <a:lnTo>
                  <a:pt x="672655" y="356006"/>
                </a:lnTo>
                <a:lnTo>
                  <a:pt x="669213" y="402628"/>
                </a:lnTo>
                <a:lnTo>
                  <a:pt x="659193" y="447179"/>
                </a:lnTo>
                <a:lnTo>
                  <a:pt x="643115" y="489165"/>
                </a:lnTo>
                <a:lnTo>
                  <a:pt x="621461" y="528078"/>
                </a:lnTo>
                <a:lnTo>
                  <a:pt x="594753" y="563422"/>
                </a:lnTo>
                <a:lnTo>
                  <a:pt x="563473" y="594690"/>
                </a:lnTo>
                <a:lnTo>
                  <a:pt x="528116" y="621411"/>
                </a:lnTo>
                <a:lnTo>
                  <a:pt x="489204" y="643051"/>
                </a:lnTo>
                <a:lnTo>
                  <a:pt x="447217" y="659130"/>
                </a:lnTo>
                <a:lnTo>
                  <a:pt x="402666" y="669150"/>
                </a:lnTo>
                <a:lnTo>
                  <a:pt x="356031" y="672592"/>
                </a:lnTo>
                <a:lnTo>
                  <a:pt x="309410" y="669150"/>
                </a:lnTo>
                <a:lnTo>
                  <a:pt x="264858" y="659130"/>
                </a:lnTo>
                <a:lnTo>
                  <a:pt x="222872" y="643051"/>
                </a:lnTo>
                <a:lnTo>
                  <a:pt x="183946" y="621411"/>
                </a:lnTo>
                <a:lnTo>
                  <a:pt x="148602" y="594690"/>
                </a:lnTo>
                <a:lnTo>
                  <a:pt x="117309" y="563422"/>
                </a:lnTo>
                <a:lnTo>
                  <a:pt x="90601" y="528078"/>
                </a:lnTo>
                <a:lnTo>
                  <a:pt x="68948" y="489165"/>
                </a:lnTo>
                <a:lnTo>
                  <a:pt x="52870" y="447179"/>
                </a:lnTo>
                <a:lnTo>
                  <a:pt x="42862" y="402628"/>
                </a:lnTo>
                <a:lnTo>
                  <a:pt x="39408" y="356006"/>
                </a:lnTo>
                <a:lnTo>
                  <a:pt x="42862" y="309384"/>
                </a:lnTo>
                <a:lnTo>
                  <a:pt x="52870" y="264845"/>
                </a:lnTo>
                <a:lnTo>
                  <a:pt x="68948" y="222859"/>
                </a:lnTo>
                <a:lnTo>
                  <a:pt x="90601" y="183946"/>
                </a:lnTo>
                <a:lnTo>
                  <a:pt x="117309" y="148602"/>
                </a:lnTo>
                <a:lnTo>
                  <a:pt x="148602" y="117322"/>
                </a:lnTo>
                <a:lnTo>
                  <a:pt x="183946" y="90614"/>
                </a:lnTo>
                <a:lnTo>
                  <a:pt x="222872" y="68973"/>
                </a:lnTo>
                <a:lnTo>
                  <a:pt x="264858" y="52895"/>
                </a:lnTo>
                <a:lnTo>
                  <a:pt x="309410" y="42875"/>
                </a:lnTo>
                <a:lnTo>
                  <a:pt x="356031" y="39433"/>
                </a:lnTo>
                <a:lnTo>
                  <a:pt x="402666" y="42875"/>
                </a:lnTo>
                <a:lnTo>
                  <a:pt x="447217" y="52895"/>
                </a:lnTo>
                <a:lnTo>
                  <a:pt x="489204" y="68973"/>
                </a:lnTo>
                <a:lnTo>
                  <a:pt x="528116" y="90614"/>
                </a:lnTo>
                <a:lnTo>
                  <a:pt x="563473" y="117322"/>
                </a:lnTo>
                <a:lnTo>
                  <a:pt x="594753" y="148602"/>
                </a:lnTo>
                <a:lnTo>
                  <a:pt x="621461" y="183946"/>
                </a:lnTo>
                <a:lnTo>
                  <a:pt x="643115" y="222859"/>
                </a:lnTo>
                <a:lnTo>
                  <a:pt x="659193" y="264845"/>
                </a:lnTo>
                <a:lnTo>
                  <a:pt x="669213" y="309384"/>
                </a:lnTo>
                <a:lnTo>
                  <a:pt x="672655" y="356006"/>
                </a:lnTo>
                <a:lnTo>
                  <a:pt x="672655" y="188671"/>
                </a:lnTo>
                <a:lnTo>
                  <a:pt x="640016" y="136880"/>
                </a:lnTo>
                <a:lnTo>
                  <a:pt x="609663" y="102412"/>
                </a:lnTo>
                <a:lnTo>
                  <a:pt x="575183" y="72059"/>
                </a:lnTo>
                <a:lnTo>
                  <a:pt x="537019" y="46266"/>
                </a:lnTo>
                <a:lnTo>
                  <a:pt x="523405" y="39433"/>
                </a:lnTo>
                <a:lnTo>
                  <a:pt x="495592" y="25450"/>
                </a:lnTo>
                <a:lnTo>
                  <a:pt x="451332" y="10058"/>
                </a:lnTo>
                <a:lnTo>
                  <a:pt x="404672" y="495"/>
                </a:lnTo>
                <a:lnTo>
                  <a:pt x="397344" y="0"/>
                </a:lnTo>
                <a:lnTo>
                  <a:pt x="314731" y="0"/>
                </a:lnTo>
                <a:lnTo>
                  <a:pt x="260743" y="10058"/>
                </a:lnTo>
                <a:lnTo>
                  <a:pt x="216484" y="25450"/>
                </a:lnTo>
                <a:lnTo>
                  <a:pt x="175044" y="46266"/>
                </a:lnTo>
                <a:lnTo>
                  <a:pt x="136880" y="72059"/>
                </a:lnTo>
                <a:lnTo>
                  <a:pt x="102400" y="102412"/>
                </a:lnTo>
                <a:lnTo>
                  <a:pt x="72047" y="136880"/>
                </a:lnTo>
                <a:lnTo>
                  <a:pt x="46253" y="175044"/>
                </a:lnTo>
                <a:lnTo>
                  <a:pt x="25425" y="216471"/>
                </a:lnTo>
                <a:lnTo>
                  <a:pt x="10033" y="260731"/>
                </a:lnTo>
                <a:lnTo>
                  <a:pt x="469" y="307378"/>
                </a:lnTo>
                <a:lnTo>
                  <a:pt x="0" y="314464"/>
                </a:lnTo>
                <a:lnTo>
                  <a:pt x="0" y="397548"/>
                </a:lnTo>
                <a:lnTo>
                  <a:pt x="10033" y="451294"/>
                </a:lnTo>
                <a:lnTo>
                  <a:pt x="25425" y="495541"/>
                </a:lnTo>
                <a:lnTo>
                  <a:pt x="46253" y="536968"/>
                </a:lnTo>
                <a:lnTo>
                  <a:pt x="72047" y="575132"/>
                </a:lnTo>
                <a:lnTo>
                  <a:pt x="102400" y="609612"/>
                </a:lnTo>
                <a:lnTo>
                  <a:pt x="136880" y="639953"/>
                </a:lnTo>
                <a:lnTo>
                  <a:pt x="175044" y="665759"/>
                </a:lnTo>
                <a:lnTo>
                  <a:pt x="216484" y="686562"/>
                </a:lnTo>
                <a:lnTo>
                  <a:pt x="260743" y="701967"/>
                </a:lnTo>
                <a:lnTo>
                  <a:pt x="307403" y="711517"/>
                </a:lnTo>
                <a:lnTo>
                  <a:pt x="356031" y="714806"/>
                </a:lnTo>
                <a:lnTo>
                  <a:pt x="404672" y="711517"/>
                </a:lnTo>
                <a:lnTo>
                  <a:pt x="451332" y="701967"/>
                </a:lnTo>
                <a:lnTo>
                  <a:pt x="495592" y="686562"/>
                </a:lnTo>
                <a:lnTo>
                  <a:pt x="523405" y="672592"/>
                </a:lnTo>
                <a:lnTo>
                  <a:pt x="537019" y="665759"/>
                </a:lnTo>
                <a:lnTo>
                  <a:pt x="575183" y="639953"/>
                </a:lnTo>
                <a:lnTo>
                  <a:pt x="609663" y="609612"/>
                </a:lnTo>
                <a:lnTo>
                  <a:pt x="640016" y="575132"/>
                </a:lnTo>
                <a:lnTo>
                  <a:pt x="665810" y="536968"/>
                </a:lnTo>
                <a:lnTo>
                  <a:pt x="686625" y="495541"/>
                </a:lnTo>
                <a:lnTo>
                  <a:pt x="702030" y="451294"/>
                </a:lnTo>
                <a:lnTo>
                  <a:pt x="711581" y="404634"/>
                </a:lnTo>
                <a:lnTo>
                  <a:pt x="714870" y="356006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31824" y="3539490"/>
            <a:ext cx="9446260" cy="1917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524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Bir kişiyle yüz 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yüze iletişimdeyken 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cep 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telefonunuzu 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uzak </a:t>
            </a: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bir </a:t>
            </a:r>
            <a:r>
              <a:rPr sz="2000" b="1" spc="-15" dirty="0">
                <a:solidFill>
                  <a:srgbClr val="585858"/>
                </a:solidFill>
                <a:latin typeface="Carlito"/>
                <a:cs typeface="Carlito"/>
              </a:rPr>
              <a:t>yere koyma </a:t>
            </a:r>
            <a:r>
              <a:rPr sz="2000" b="1" spc="-25" dirty="0">
                <a:solidFill>
                  <a:srgbClr val="585858"/>
                </a:solidFill>
                <a:latin typeface="Carlito"/>
                <a:cs typeface="Carlito"/>
              </a:rPr>
              <a:t>veya  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kapatma 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konusunda 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kendinizle</a:t>
            </a:r>
            <a:r>
              <a:rPr sz="2000" b="1" spc="-3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anlaşın.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rlito"/>
              <a:cs typeface="Carlito"/>
            </a:endParaRPr>
          </a:p>
          <a:p>
            <a:pPr marL="12700" marR="1991360" indent="74295" algn="r">
              <a:lnSpc>
                <a:spcPct val="100000"/>
              </a:lnSpc>
            </a:pPr>
            <a:r>
              <a:rPr sz="2000" b="1" spc="-25" dirty="0">
                <a:solidFill>
                  <a:srgbClr val="585858"/>
                </a:solidFill>
                <a:latin typeface="Carlito"/>
                <a:cs typeface="Carlito"/>
              </a:rPr>
              <a:t>Yatağınıza 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gitmeden en </a:t>
            </a: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son 30 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dakika </a:t>
            </a: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önce 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telefonunuzu</a:t>
            </a: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585858"/>
                </a:solidFill>
                <a:latin typeface="Carlito"/>
                <a:cs typeface="Carlito"/>
              </a:rPr>
              <a:t>kontrol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 edin. </a:t>
            </a: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Eğer 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mesajlarınız, 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cevapsız aramalarınız </a:t>
            </a:r>
            <a:r>
              <a:rPr sz="2000" b="1" spc="-15" dirty="0">
                <a:solidFill>
                  <a:srgbClr val="585858"/>
                </a:solidFill>
                <a:latin typeface="Carlito"/>
                <a:cs typeface="Carlito"/>
              </a:rPr>
              <a:t>varsa </a:t>
            </a: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dönüş 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yapmak</a:t>
            </a:r>
            <a:r>
              <a:rPr sz="2000" b="1" spc="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için</a:t>
            </a:r>
            <a:r>
              <a:rPr sz="2000" b="1" spc="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ertesi 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 günü bekleyin. 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Uyku 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düzeninizin bozulmamasını</a:t>
            </a:r>
            <a:r>
              <a:rPr sz="2000" b="1" spc="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önceleyin</a:t>
            </a:r>
            <a:r>
              <a:rPr sz="1600" b="1" spc="-5" dirty="0">
                <a:solidFill>
                  <a:srgbClr val="585858"/>
                </a:solidFill>
                <a:latin typeface="Carlito"/>
                <a:cs typeface="Carlito"/>
              </a:rPr>
              <a:t>.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1349" y="568350"/>
            <a:ext cx="2211070" cy="4973320"/>
          </a:xfrm>
          <a:custGeom>
            <a:avLst/>
            <a:gdLst/>
            <a:ahLst/>
            <a:cxnLst/>
            <a:rect l="l" t="t" r="r" b="b"/>
            <a:pathLst>
              <a:path w="2211070" h="4973320">
                <a:moveTo>
                  <a:pt x="2210638" y="3413569"/>
                </a:moveTo>
                <a:lnTo>
                  <a:pt x="2172081" y="3416731"/>
                </a:lnTo>
                <a:lnTo>
                  <a:pt x="2125967" y="3423374"/>
                </a:lnTo>
                <a:lnTo>
                  <a:pt x="2079294" y="3432670"/>
                </a:lnTo>
                <a:lnTo>
                  <a:pt x="2032368" y="3444341"/>
                </a:lnTo>
                <a:lnTo>
                  <a:pt x="1981263" y="3460712"/>
                </a:lnTo>
                <a:lnTo>
                  <a:pt x="1931949" y="3479838"/>
                </a:lnTo>
                <a:lnTo>
                  <a:pt x="1884527" y="3501656"/>
                </a:lnTo>
                <a:lnTo>
                  <a:pt x="1839125" y="3526091"/>
                </a:lnTo>
                <a:lnTo>
                  <a:pt x="1795856" y="3553041"/>
                </a:lnTo>
                <a:lnTo>
                  <a:pt x="1754847" y="3582441"/>
                </a:lnTo>
                <a:lnTo>
                  <a:pt x="1716201" y="3614216"/>
                </a:lnTo>
                <a:lnTo>
                  <a:pt x="1680057" y="3648278"/>
                </a:lnTo>
                <a:lnTo>
                  <a:pt x="1646529" y="3684549"/>
                </a:lnTo>
                <a:lnTo>
                  <a:pt x="1615719" y="3722954"/>
                </a:lnTo>
                <a:lnTo>
                  <a:pt x="1587766" y="3763416"/>
                </a:lnTo>
                <a:lnTo>
                  <a:pt x="1562773" y="3805859"/>
                </a:lnTo>
                <a:lnTo>
                  <a:pt x="1540230" y="3850094"/>
                </a:lnTo>
                <a:lnTo>
                  <a:pt x="1520990" y="3895839"/>
                </a:lnTo>
                <a:lnTo>
                  <a:pt x="1505051" y="3942969"/>
                </a:lnTo>
                <a:lnTo>
                  <a:pt x="1492415" y="3991343"/>
                </a:lnTo>
                <a:lnTo>
                  <a:pt x="1483055" y="4040822"/>
                </a:lnTo>
                <a:lnTo>
                  <a:pt x="1476971" y="4091267"/>
                </a:lnTo>
                <a:lnTo>
                  <a:pt x="1474152" y="4142549"/>
                </a:lnTo>
                <a:lnTo>
                  <a:pt x="1474597" y="4194505"/>
                </a:lnTo>
                <a:lnTo>
                  <a:pt x="1478267" y="4247032"/>
                </a:lnTo>
                <a:lnTo>
                  <a:pt x="1485188" y="4299966"/>
                </a:lnTo>
                <a:lnTo>
                  <a:pt x="1495336" y="4353179"/>
                </a:lnTo>
                <a:lnTo>
                  <a:pt x="1508683" y="4406519"/>
                </a:lnTo>
                <a:lnTo>
                  <a:pt x="1524152" y="4455604"/>
                </a:lnTo>
                <a:lnTo>
                  <a:pt x="1541995" y="4502785"/>
                </a:lnTo>
                <a:lnTo>
                  <a:pt x="1562138" y="4548009"/>
                </a:lnTo>
                <a:lnTo>
                  <a:pt x="1584502" y="4591215"/>
                </a:lnTo>
                <a:lnTo>
                  <a:pt x="1608988" y="4632388"/>
                </a:lnTo>
                <a:lnTo>
                  <a:pt x="1635506" y="4671453"/>
                </a:lnTo>
                <a:lnTo>
                  <a:pt x="1663966" y="4708372"/>
                </a:lnTo>
                <a:lnTo>
                  <a:pt x="1694294" y="4743107"/>
                </a:lnTo>
                <a:lnTo>
                  <a:pt x="1726387" y="4775581"/>
                </a:lnTo>
                <a:lnTo>
                  <a:pt x="1760169" y="4805781"/>
                </a:lnTo>
                <a:lnTo>
                  <a:pt x="1795538" y="4833632"/>
                </a:lnTo>
                <a:lnTo>
                  <a:pt x="1832419" y="4859096"/>
                </a:lnTo>
                <a:lnTo>
                  <a:pt x="1870710" y="4882134"/>
                </a:lnTo>
                <a:lnTo>
                  <a:pt x="1910321" y="4902682"/>
                </a:lnTo>
                <a:lnTo>
                  <a:pt x="1951177" y="4920704"/>
                </a:lnTo>
                <a:lnTo>
                  <a:pt x="1993188" y="4936147"/>
                </a:lnTo>
                <a:lnTo>
                  <a:pt x="2036267" y="4948961"/>
                </a:lnTo>
                <a:lnTo>
                  <a:pt x="2080310" y="4959108"/>
                </a:lnTo>
                <a:lnTo>
                  <a:pt x="2125230" y="4966525"/>
                </a:lnTo>
                <a:lnTo>
                  <a:pt x="2170963" y="4971173"/>
                </a:lnTo>
                <a:lnTo>
                  <a:pt x="2210638" y="4972736"/>
                </a:lnTo>
                <a:lnTo>
                  <a:pt x="2210638" y="4881550"/>
                </a:lnTo>
                <a:lnTo>
                  <a:pt x="2169909" y="4879289"/>
                </a:lnTo>
                <a:lnTo>
                  <a:pt x="2123313" y="4873358"/>
                </a:lnTo>
                <a:lnTo>
                  <a:pt x="2077758" y="4864176"/>
                </a:lnTo>
                <a:lnTo>
                  <a:pt x="2033333" y="4851819"/>
                </a:lnTo>
                <a:lnTo>
                  <a:pt x="1990178" y="4836338"/>
                </a:lnTo>
                <a:lnTo>
                  <a:pt x="1948395" y="4817808"/>
                </a:lnTo>
                <a:lnTo>
                  <a:pt x="1908098" y="4796294"/>
                </a:lnTo>
                <a:lnTo>
                  <a:pt x="1869414" y="4771860"/>
                </a:lnTo>
                <a:lnTo>
                  <a:pt x="1832457" y="4744567"/>
                </a:lnTo>
                <a:lnTo>
                  <a:pt x="1797342" y="4714481"/>
                </a:lnTo>
                <a:lnTo>
                  <a:pt x="1764195" y="4681664"/>
                </a:lnTo>
                <a:lnTo>
                  <a:pt x="1733118" y="4646180"/>
                </a:lnTo>
                <a:lnTo>
                  <a:pt x="1704238" y="4608093"/>
                </a:lnTo>
                <a:lnTo>
                  <a:pt x="1677670" y="4567466"/>
                </a:lnTo>
                <a:lnTo>
                  <a:pt x="1653540" y="4524375"/>
                </a:lnTo>
                <a:lnTo>
                  <a:pt x="1631950" y="4478871"/>
                </a:lnTo>
                <a:lnTo>
                  <a:pt x="1613027" y="4431030"/>
                </a:lnTo>
                <a:lnTo>
                  <a:pt x="1596885" y="4380916"/>
                </a:lnTo>
                <a:lnTo>
                  <a:pt x="1583194" y="4328414"/>
                </a:lnTo>
                <a:lnTo>
                  <a:pt x="1573149" y="4276534"/>
                </a:lnTo>
                <a:lnTo>
                  <a:pt x="1566722" y="4225366"/>
                </a:lnTo>
                <a:lnTo>
                  <a:pt x="1563878" y="4174934"/>
                </a:lnTo>
                <a:lnTo>
                  <a:pt x="1564601" y="4125341"/>
                </a:lnTo>
                <a:lnTo>
                  <a:pt x="1568869" y="4076623"/>
                </a:lnTo>
                <a:lnTo>
                  <a:pt x="1576641" y="4028859"/>
                </a:lnTo>
                <a:lnTo>
                  <a:pt x="1587919" y="3982110"/>
                </a:lnTo>
                <a:lnTo>
                  <a:pt x="1602651" y="3936441"/>
                </a:lnTo>
                <a:lnTo>
                  <a:pt x="1620824" y="3891927"/>
                </a:lnTo>
                <a:lnTo>
                  <a:pt x="1642414" y="3848620"/>
                </a:lnTo>
                <a:lnTo>
                  <a:pt x="1666532" y="3808450"/>
                </a:lnTo>
                <a:lnTo>
                  <a:pt x="1693735" y="3770350"/>
                </a:lnTo>
                <a:lnTo>
                  <a:pt x="1723923" y="3734384"/>
                </a:lnTo>
                <a:lnTo>
                  <a:pt x="1756930" y="3700627"/>
                </a:lnTo>
                <a:lnTo>
                  <a:pt x="1792617" y="3669157"/>
                </a:lnTo>
                <a:lnTo>
                  <a:pt x="1830844" y="3640048"/>
                </a:lnTo>
                <a:lnTo>
                  <a:pt x="1871472" y="3613378"/>
                </a:lnTo>
                <a:lnTo>
                  <a:pt x="1914347" y="3589236"/>
                </a:lnTo>
                <a:lnTo>
                  <a:pt x="1959356" y="3567671"/>
                </a:lnTo>
                <a:lnTo>
                  <a:pt x="2006320" y="3548773"/>
                </a:lnTo>
                <a:lnTo>
                  <a:pt x="2055139" y="3532632"/>
                </a:lnTo>
                <a:lnTo>
                  <a:pt x="2097316" y="3522573"/>
                </a:lnTo>
                <a:lnTo>
                  <a:pt x="2138426" y="3514128"/>
                </a:lnTo>
                <a:lnTo>
                  <a:pt x="2178456" y="3507803"/>
                </a:lnTo>
                <a:lnTo>
                  <a:pt x="2210638" y="3504819"/>
                </a:lnTo>
                <a:lnTo>
                  <a:pt x="2210638" y="3413569"/>
                </a:lnTo>
                <a:close/>
              </a:path>
              <a:path w="2211070" h="4973320">
                <a:moveTo>
                  <a:pt x="2210638" y="63322"/>
                </a:moveTo>
                <a:lnTo>
                  <a:pt x="2131885" y="40576"/>
                </a:lnTo>
                <a:lnTo>
                  <a:pt x="2087841" y="30251"/>
                </a:lnTo>
                <a:lnTo>
                  <a:pt x="2042947" y="21323"/>
                </a:lnTo>
                <a:lnTo>
                  <a:pt x="1997227" y="13817"/>
                </a:lnTo>
                <a:lnTo>
                  <a:pt x="1950694" y="7708"/>
                </a:lnTo>
                <a:lnTo>
                  <a:pt x="1903374" y="3022"/>
                </a:lnTo>
                <a:lnTo>
                  <a:pt x="1858721" y="0"/>
                </a:lnTo>
                <a:lnTo>
                  <a:pt x="1675790" y="0"/>
                </a:lnTo>
                <a:lnTo>
                  <a:pt x="1603743" y="4864"/>
                </a:lnTo>
                <a:lnTo>
                  <a:pt x="1551343" y="10185"/>
                </a:lnTo>
                <a:lnTo>
                  <a:pt x="1498295" y="16967"/>
                </a:lnTo>
                <a:lnTo>
                  <a:pt x="1444599" y="25196"/>
                </a:lnTo>
                <a:lnTo>
                  <a:pt x="1390269" y="34874"/>
                </a:lnTo>
                <a:lnTo>
                  <a:pt x="1335341" y="45999"/>
                </a:lnTo>
                <a:lnTo>
                  <a:pt x="1279817" y="58597"/>
                </a:lnTo>
                <a:lnTo>
                  <a:pt x="1223721" y="72656"/>
                </a:lnTo>
                <a:lnTo>
                  <a:pt x="1167066" y="88188"/>
                </a:lnTo>
                <a:lnTo>
                  <a:pt x="1098156" y="108762"/>
                </a:lnTo>
                <a:lnTo>
                  <a:pt x="1031328" y="130352"/>
                </a:lnTo>
                <a:lnTo>
                  <a:pt x="966584" y="152882"/>
                </a:lnTo>
                <a:lnTo>
                  <a:pt x="903897" y="176263"/>
                </a:lnTo>
                <a:lnTo>
                  <a:pt x="843267" y="200380"/>
                </a:lnTo>
                <a:lnTo>
                  <a:pt x="784682" y="225171"/>
                </a:lnTo>
                <a:lnTo>
                  <a:pt x="728129" y="250545"/>
                </a:lnTo>
                <a:lnTo>
                  <a:pt x="673595" y="276390"/>
                </a:lnTo>
                <a:lnTo>
                  <a:pt x="621068" y="302641"/>
                </a:lnTo>
                <a:lnTo>
                  <a:pt x="570547" y="329196"/>
                </a:lnTo>
                <a:lnTo>
                  <a:pt x="522020" y="355981"/>
                </a:lnTo>
                <a:lnTo>
                  <a:pt x="475475" y="382879"/>
                </a:lnTo>
                <a:lnTo>
                  <a:pt x="430885" y="409816"/>
                </a:lnTo>
                <a:lnTo>
                  <a:pt x="388264" y="436714"/>
                </a:lnTo>
                <a:lnTo>
                  <a:pt x="347586" y="463461"/>
                </a:lnTo>
                <a:lnTo>
                  <a:pt x="308851" y="489991"/>
                </a:lnTo>
                <a:lnTo>
                  <a:pt x="272034" y="516191"/>
                </a:lnTo>
                <a:lnTo>
                  <a:pt x="237147" y="541985"/>
                </a:lnTo>
                <a:lnTo>
                  <a:pt x="204152" y="567283"/>
                </a:lnTo>
                <a:lnTo>
                  <a:pt x="173050" y="591997"/>
                </a:lnTo>
                <a:lnTo>
                  <a:pt x="116484" y="639305"/>
                </a:lnTo>
                <a:lnTo>
                  <a:pt x="67373" y="683196"/>
                </a:lnTo>
                <a:lnTo>
                  <a:pt x="25615" y="722947"/>
                </a:lnTo>
                <a:lnTo>
                  <a:pt x="0" y="748601"/>
                </a:lnTo>
                <a:lnTo>
                  <a:pt x="560755" y="1633918"/>
                </a:lnTo>
                <a:lnTo>
                  <a:pt x="600621" y="1585506"/>
                </a:lnTo>
                <a:lnTo>
                  <a:pt x="630288" y="1551508"/>
                </a:lnTo>
                <a:lnTo>
                  <a:pt x="662990" y="1517942"/>
                </a:lnTo>
                <a:lnTo>
                  <a:pt x="698461" y="1484998"/>
                </a:lnTo>
                <a:lnTo>
                  <a:pt x="700836" y="1482991"/>
                </a:lnTo>
                <a:lnTo>
                  <a:pt x="736422" y="1452829"/>
                </a:lnTo>
                <a:lnTo>
                  <a:pt x="776605" y="1421625"/>
                </a:lnTo>
                <a:lnTo>
                  <a:pt x="818718" y="1391551"/>
                </a:lnTo>
                <a:lnTo>
                  <a:pt x="862507" y="1362786"/>
                </a:lnTo>
                <a:lnTo>
                  <a:pt x="907694" y="1335506"/>
                </a:lnTo>
                <a:lnTo>
                  <a:pt x="953998" y="1309878"/>
                </a:lnTo>
                <a:lnTo>
                  <a:pt x="1001141" y="1286065"/>
                </a:lnTo>
                <a:lnTo>
                  <a:pt x="1048867" y="1264272"/>
                </a:lnTo>
                <a:lnTo>
                  <a:pt x="1096886" y="1244650"/>
                </a:lnTo>
                <a:lnTo>
                  <a:pt x="1144930" y="1227378"/>
                </a:lnTo>
                <a:lnTo>
                  <a:pt x="1192720" y="1212634"/>
                </a:lnTo>
                <a:lnTo>
                  <a:pt x="1234109" y="1202918"/>
                </a:lnTo>
                <a:lnTo>
                  <a:pt x="1276489" y="1195133"/>
                </a:lnTo>
                <a:lnTo>
                  <a:pt x="1319301" y="1189812"/>
                </a:lnTo>
                <a:lnTo>
                  <a:pt x="1362024" y="1187462"/>
                </a:lnTo>
                <a:lnTo>
                  <a:pt x="1404112" y="1188605"/>
                </a:lnTo>
                <a:lnTo>
                  <a:pt x="1445031" y="1193774"/>
                </a:lnTo>
                <a:lnTo>
                  <a:pt x="1484261" y="1203477"/>
                </a:lnTo>
                <a:lnTo>
                  <a:pt x="1521244" y="1218247"/>
                </a:lnTo>
                <a:lnTo>
                  <a:pt x="1555457" y="1238592"/>
                </a:lnTo>
                <a:lnTo>
                  <a:pt x="1586357" y="1265047"/>
                </a:lnTo>
                <a:lnTo>
                  <a:pt x="1613420" y="1298117"/>
                </a:lnTo>
                <a:lnTo>
                  <a:pt x="1636090" y="1338351"/>
                </a:lnTo>
                <a:lnTo>
                  <a:pt x="1653857" y="1386243"/>
                </a:lnTo>
                <a:lnTo>
                  <a:pt x="1662442" y="1425003"/>
                </a:lnTo>
                <a:lnTo>
                  <a:pt x="1666481" y="1465580"/>
                </a:lnTo>
                <a:lnTo>
                  <a:pt x="1666328" y="1507858"/>
                </a:lnTo>
                <a:lnTo>
                  <a:pt x="1662290" y="1551724"/>
                </a:lnTo>
                <a:lnTo>
                  <a:pt x="1654733" y="1597101"/>
                </a:lnTo>
                <a:lnTo>
                  <a:pt x="1643964" y="1643862"/>
                </a:lnTo>
                <a:lnTo>
                  <a:pt x="1630337" y="1691906"/>
                </a:lnTo>
                <a:lnTo>
                  <a:pt x="1614182" y="1741119"/>
                </a:lnTo>
                <a:lnTo>
                  <a:pt x="1595843" y="1791411"/>
                </a:lnTo>
                <a:lnTo>
                  <a:pt x="1575650" y="1842668"/>
                </a:lnTo>
                <a:lnTo>
                  <a:pt x="1553933" y="1894776"/>
                </a:lnTo>
                <a:lnTo>
                  <a:pt x="1531035" y="1947633"/>
                </a:lnTo>
                <a:lnTo>
                  <a:pt x="1507286" y="2001151"/>
                </a:lnTo>
                <a:lnTo>
                  <a:pt x="1483042" y="2055202"/>
                </a:lnTo>
                <a:lnTo>
                  <a:pt x="1471612" y="2077974"/>
                </a:lnTo>
                <a:lnTo>
                  <a:pt x="1448930" y="2128710"/>
                </a:lnTo>
                <a:lnTo>
                  <a:pt x="1427861" y="2179155"/>
                </a:lnTo>
                <a:lnTo>
                  <a:pt x="1408379" y="2229332"/>
                </a:lnTo>
                <a:lnTo>
                  <a:pt x="1390510" y="2279231"/>
                </a:lnTo>
                <a:lnTo>
                  <a:pt x="1374254" y="2328862"/>
                </a:lnTo>
                <a:lnTo>
                  <a:pt x="1359598" y="2378252"/>
                </a:lnTo>
                <a:lnTo>
                  <a:pt x="1346542" y="2427389"/>
                </a:lnTo>
                <a:lnTo>
                  <a:pt x="1335100" y="2476296"/>
                </a:lnTo>
                <a:lnTo>
                  <a:pt x="1325283" y="2524976"/>
                </a:lnTo>
                <a:lnTo>
                  <a:pt x="1317066" y="2573439"/>
                </a:lnTo>
                <a:lnTo>
                  <a:pt x="1310462" y="2621686"/>
                </a:lnTo>
                <a:lnTo>
                  <a:pt x="1305471" y="2669730"/>
                </a:lnTo>
                <a:lnTo>
                  <a:pt x="1302092" y="2717584"/>
                </a:lnTo>
                <a:lnTo>
                  <a:pt x="1300340" y="2765260"/>
                </a:lnTo>
                <a:lnTo>
                  <a:pt x="1300200" y="2812745"/>
                </a:lnTo>
                <a:lnTo>
                  <a:pt x="1301673" y="2860078"/>
                </a:lnTo>
                <a:lnTo>
                  <a:pt x="1304785" y="2907246"/>
                </a:lnTo>
                <a:lnTo>
                  <a:pt x="1309497" y="2954274"/>
                </a:lnTo>
                <a:lnTo>
                  <a:pt x="1315847" y="3001149"/>
                </a:lnTo>
                <a:lnTo>
                  <a:pt x="1323822" y="3047898"/>
                </a:lnTo>
                <a:lnTo>
                  <a:pt x="1333423" y="3094520"/>
                </a:lnTo>
                <a:lnTo>
                  <a:pt x="1344650" y="3141040"/>
                </a:lnTo>
                <a:lnTo>
                  <a:pt x="1357503" y="3187433"/>
                </a:lnTo>
                <a:lnTo>
                  <a:pt x="1371981" y="3233737"/>
                </a:lnTo>
                <a:lnTo>
                  <a:pt x="1434617" y="3452888"/>
                </a:lnTo>
                <a:lnTo>
                  <a:pt x="1820824" y="3341916"/>
                </a:lnTo>
                <a:lnTo>
                  <a:pt x="2210638" y="3229914"/>
                </a:lnTo>
                <a:lnTo>
                  <a:pt x="2210638" y="3136061"/>
                </a:lnTo>
                <a:lnTo>
                  <a:pt x="1497253" y="3341916"/>
                </a:lnTo>
                <a:lnTo>
                  <a:pt x="1460271" y="3208096"/>
                </a:lnTo>
                <a:lnTo>
                  <a:pt x="1460271" y="3205213"/>
                </a:lnTo>
                <a:lnTo>
                  <a:pt x="1445895" y="3160204"/>
                </a:lnTo>
                <a:lnTo>
                  <a:pt x="1433233" y="3115030"/>
                </a:lnTo>
                <a:lnTo>
                  <a:pt x="1422285" y="3069679"/>
                </a:lnTo>
                <a:lnTo>
                  <a:pt x="1413014" y="3024149"/>
                </a:lnTo>
                <a:lnTo>
                  <a:pt x="1405458" y="2978416"/>
                </a:lnTo>
                <a:lnTo>
                  <a:pt x="1399578" y="2932506"/>
                </a:lnTo>
                <a:lnTo>
                  <a:pt x="1395387" y="2886379"/>
                </a:lnTo>
                <a:lnTo>
                  <a:pt x="1392885" y="2840050"/>
                </a:lnTo>
                <a:lnTo>
                  <a:pt x="1392059" y="2793492"/>
                </a:lnTo>
                <a:lnTo>
                  <a:pt x="1392897" y="2746718"/>
                </a:lnTo>
                <a:lnTo>
                  <a:pt x="1395412" y="2699715"/>
                </a:lnTo>
                <a:lnTo>
                  <a:pt x="1399590" y="2652458"/>
                </a:lnTo>
                <a:lnTo>
                  <a:pt x="1405432" y="2604973"/>
                </a:lnTo>
                <a:lnTo>
                  <a:pt x="1412925" y="2557221"/>
                </a:lnTo>
                <a:lnTo>
                  <a:pt x="1422082" y="2509215"/>
                </a:lnTo>
                <a:lnTo>
                  <a:pt x="1432877" y="2460942"/>
                </a:lnTo>
                <a:lnTo>
                  <a:pt x="1445310" y="2412403"/>
                </a:lnTo>
                <a:lnTo>
                  <a:pt x="1459395" y="2363571"/>
                </a:lnTo>
                <a:lnTo>
                  <a:pt x="1475105" y="2314460"/>
                </a:lnTo>
                <a:lnTo>
                  <a:pt x="1492453" y="2265045"/>
                </a:lnTo>
                <a:lnTo>
                  <a:pt x="1511427" y="2215324"/>
                </a:lnTo>
                <a:lnTo>
                  <a:pt x="1532013" y="2165299"/>
                </a:lnTo>
                <a:lnTo>
                  <a:pt x="1554226" y="2114969"/>
                </a:lnTo>
                <a:lnTo>
                  <a:pt x="1565567" y="2092198"/>
                </a:lnTo>
                <a:lnTo>
                  <a:pt x="1587881" y="2042198"/>
                </a:lnTo>
                <a:lnTo>
                  <a:pt x="1609826" y="1992579"/>
                </a:lnTo>
                <a:lnTo>
                  <a:pt x="1631149" y="1943379"/>
                </a:lnTo>
                <a:lnTo>
                  <a:pt x="1651609" y="1894624"/>
                </a:lnTo>
                <a:lnTo>
                  <a:pt x="1670964" y="1846389"/>
                </a:lnTo>
                <a:lnTo>
                  <a:pt x="1688985" y="1798675"/>
                </a:lnTo>
                <a:lnTo>
                  <a:pt x="1705419" y="1751558"/>
                </a:lnTo>
                <a:lnTo>
                  <a:pt x="1720024" y="1705063"/>
                </a:lnTo>
                <a:lnTo>
                  <a:pt x="1732559" y="1659229"/>
                </a:lnTo>
                <a:lnTo>
                  <a:pt x="1742770" y="1614119"/>
                </a:lnTo>
                <a:lnTo>
                  <a:pt x="1750441" y="1569745"/>
                </a:lnTo>
                <a:lnTo>
                  <a:pt x="1755317" y="1526159"/>
                </a:lnTo>
                <a:lnTo>
                  <a:pt x="1757095" y="1484998"/>
                </a:lnTo>
                <a:lnTo>
                  <a:pt x="1757146" y="1482991"/>
                </a:lnTo>
                <a:lnTo>
                  <a:pt x="1755724" y="1441538"/>
                </a:lnTo>
                <a:lnTo>
                  <a:pt x="1750758" y="1400594"/>
                </a:lnTo>
                <a:lnTo>
                  <a:pt x="1742046" y="1360589"/>
                </a:lnTo>
                <a:lnTo>
                  <a:pt x="1718703" y="1298028"/>
                </a:lnTo>
                <a:lnTo>
                  <a:pt x="1680387" y="1233258"/>
                </a:lnTo>
                <a:lnTo>
                  <a:pt x="1654441" y="1202359"/>
                </a:lnTo>
                <a:lnTo>
                  <a:pt x="1623377" y="1173683"/>
                </a:lnTo>
                <a:lnTo>
                  <a:pt x="1586712" y="1148143"/>
                </a:lnTo>
                <a:lnTo>
                  <a:pt x="1544002" y="1126680"/>
                </a:lnTo>
                <a:lnTo>
                  <a:pt x="1494751" y="1110195"/>
                </a:lnTo>
                <a:lnTo>
                  <a:pt x="1438529" y="1099629"/>
                </a:lnTo>
                <a:lnTo>
                  <a:pt x="1374863" y="1095908"/>
                </a:lnTo>
                <a:lnTo>
                  <a:pt x="1328445" y="1097559"/>
                </a:lnTo>
                <a:lnTo>
                  <a:pt x="1278813" y="1102664"/>
                </a:lnTo>
                <a:lnTo>
                  <a:pt x="1225981" y="1111516"/>
                </a:lnTo>
                <a:lnTo>
                  <a:pt x="1169949" y="1124343"/>
                </a:lnTo>
                <a:lnTo>
                  <a:pt x="1122832" y="1138923"/>
                </a:lnTo>
                <a:lnTo>
                  <a:pt x="1075575" y="1155725"/>
                </a:lnTo>
                <a:lnTo>
                  <a:pt x="1028382" y="1174610"/>
                </a:lnTo>
                <a:lnTo>
                  <a:pt x="981456" y="1195463"/>
                </a:lnTo>
                <a:lnTo>
                  <a:pt x="935012" y="1218145"/>
                </a:lnTo>
                <a:lnTo>
                  <a:pt x="889241" y="1242517"/>
                </a:lnTo>
                <a:lnTo>
                  <a:pt x="844346" y="1268463"/>
                </a:lnTo>
                <a:lnTo>
                  <a:pt x="800557" y="1295857"/>
                </a:lnTo>
                <a:lnTo>
                  <a:pt x="758050" y="1324546"/>
                </a:lnTo>
                <a:lnTo>
                  <a:pt x="717054" y="1354404"/>
                </a:lnTo>
                <a:lnTo>
                  <a:pt x="677760" y="1385316"/>
                </a:lnTo>
                <a:lnTo>
                  <a:pt x="640372" y="1417129"/>
                </a:lnTo>
                <a:lnTo>
                  <a:pt x="605104" y="1449730"/>
                </a:lnTo>
                <a:lnTo>
                  <a:pt x="572160" y="1482991"/>
                </a:lnTo>
                <a:lnTo>
                  <a:pt x="116713" y="760031"/>
                </a:lnTo>
                <a:lnTo>
                  <a:pt x="161099" y="719848"/>
                </a:lnTo>
                <a:lnTo>
                  <a:pt x="212382" y="676262"/>
                </a:lnTo>
                <a:lnTo>
                  <a:pt x="270649" y="629932"/>
                </a:lnTo>
                <a:lnTo>
                  <a:pt x="302437" y="605942"/>
                </a:lnTo>
                <a:lnTo>
                  <a:pt x="336003" y="581507"/>
                </a:lnTo>
                <a:lnTo>
                  <a:pt x="371373" y="556704"/>
                </a:lnTo>
                <a:lnTo>
                  <a:pt x="408559" y="531622"/>
                </a:lnTo>
                <a:lnTo>
                  <a:pt x="447560" y="506336"/>
                </a:lnTo>
                <a:lnTo>
                  <a:pt x="488416" y="480936"/>
                </a:lnTo>
                <a:lnTo>
                  <a:pt x="531114" y="455485"/>
                </a:lnTo>
                <a:lnTo>
                  <a:pt x="575678" y="430085"/>
                </a:lnTo>
                <a:lnTo>
                  <a:pt x="622122" y="404799"/>
                </a:lnTo>
                <a:lnTo>
                  <a:pt x="670445" y="379717"/>
                </a:lnTo>
                <a:lnTo>
                  <a:pt x="720686" y="354914"/>
                </a:lnTo>
                <a:lnTo>
                  <a:pt x="772845" y="330479"/>
                </a:lnTo>
                <a:lnTo>
                  <a:pt x="826935" y="306489"/>
                </a:lnTo>
                <a:lnTo>
                  <a:pt x="882954" y="283019"/>
                </a:lnTo>
                <a:lnTo>
                  <a:pt x="940943" y="260159"/>
                </a:lnTo>
                <a:lnTo>
                  <a:pt x="1000899" y="237985"/>
                </a:lnTo>
                <a:lnTo>
                  <a:pt x="1062837" y="216573"/>
                </a:lnTo>
                <a:lnTo>
                  <a:pt x="1126769" y="196011"/>
                </a:lnTo>
                <a:lnTo>
                  <a:pt x="1192720" y="176390"/>
                </a:lnTo>
                <a:lnTo>
                  <a:pt x="1248562" y="160870"/>
                </a:lnTo>
                <a:lnTo>
                  <a:pt x="1303845" y="146875"/>
                </a:lnTo>
                <a:lnTo>
                  <a:pt x="1358531" y="134378"/>
                </a:lnTo>
                <a:lnTo>
                  <a:pt x="1412621" y="123380"/>
                </a:lnTo>
                <a:lnTo>
                  <a:pt x="1466062" y="113880"/>
                </a:lnTo>
                <a:lnTo>
                  <a:pt x="1518869" y="105867"/>
                </a:lnTo>
                <a:lnTo>
                  <a:pt x="1570990" y="99339"/>
                </a:lnTo>
                <a:lnTo>
                  <a:pt x="1622412" y="94297"/>
                </a:lnTo>
                <a:lnTo>
                  <a:pt x="1673123" y="90741"/>
                </a:lnTo>
                <a:lnTo>
                  <a:pt x="1723085" y="88671"/>
                </a:lnTo>
                <a:lnTo>
                  <a:pt x="1772285" y="88061"/>
                </a:lnTo>
                <a:lnTo>
                  <a:pt x="1820697" y="88925"/>
                </a:lnTo>
                <a:lnTo>
                  <a:pt x="1868309" y="91249"/>
                </a:lnTo>
                <a:lnTo>
                  <a:pt x="1915083" y="95034"/>
                </a:lnTo>
                <a:lnTo>
                  <a:pt x="1961007" y="100279"/>
                </a:lnTo>
                <a:lnTo>
                  <a:pt x="2006053" y="106984"/>
                </a:lnTo>
                <a:lnTo>
                  <a:pt x="2050199" y="115138"/>
                </a:lnTo>
                <a:lnTo>
                  <a:pt x="2093429" y="124726"/>
                </a:lnTo>
                <a:lnTo>
                  <a:pt x="2135721" y="135775"/>
                </a:lnTo>
                <a:lnTo>
                  <a:pt x="2177059" y="148247"/>
                </a:lnTo>
                <a:lnTo>
                  <a:pt x="2210638" y="159842"/>
                </a:lnTo>
                <a:lnTo>
                  <a:pt x="2210638" y="88061"/>
                </a:lnTo>
                <a:lnTo>
                  <a:pt x="2210638" y="6332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339725"/>
          </a:xfrm>
          <a:custGeom>
            <a:avLst/>
            <a:gdLst/>
            <a:ahLst/>
            <a:cxnLst/>
            <a:rect l="l" t="t" r="r" b="b"/>
            <a:pathLst>
              <a:path w="12192000" h="339725">
                <a:moveTo>
                  <a:pt x="2098675" y="339725"/>
                </a:moveTo>
                <a:lnTo>
                  <a:pt x="1768475" y="0"/>
                </a:lnTo>
                <a:lnTo>
                  <a:pt x="0" y="0"/>
                </a:lnTo>
                <a:lnTo>
                  <a:pt x="0" y="339725"/>
                </a:lnTo>
                <a:lnTo>
                  <a:pt x="2098675" y="339725"/>
                </a:lnTo>
                <a:close/>
              </a:path>
              <a:path w="12192000" h="339725">
                <a:moveTo>
                  <a:pt x="12192000" y="0"/>
                </a:moveTo>
                <a:lnTo>
                  <a:pt x="1812925" y="0"/>
                </a:lnTo>
                <a:lnTo>
                  <a:pt x="2141601" y="339725"/>
                </a:lnTo>
                <a:lnTo>
                  <a:pt x="12192000" y="339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7044" y="564895"/>
            <a:ext cx="7318756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000" spc="-45" dirty="0">
                <a:solidFill>
                  <a:srgbClr val="F9B529"/>
                </a:solidFill>
              </a:rPr>
              <a:t>Teknoloji </a:t>
            </a:r>
            <a:r>
              <a:rPr sz="4000" dirty="0">
                <a:solidFill>
                  <a:srgbClr val="F9B529"/>
                </a:solidFill>
              </a:rPr>
              <a:t>ile</a:t>
            </a:r>
            <a:r>
              <a:rPr sz="4000" spc="-55" dirty="0">
                <a:solidFill>
                  <a:srgbClr val="F9B529"/>
                </a:solidFill>
              </a:rPr>
              <a:t> </a:t>
            </a:r>
            <a:r>
              <a:rPr sz="4000" spc="-5" dirty="0">
                <a:solidFill>
                  <a:srgbClr val="F9B529"/>
                </a:solidFill>
              </a:rPr>
              <a:t>İlişkiniz  Nasıl</a:t>
            </a:r>
            <a:r>
              <a:rPr sz="4000" spc="-20" dirty="0">
                <a:solidFill>
                  <a:srgbClr val="F9B529"/>
                </a:solidFill>
              </a:rPr>
              <a:t> </a:t>
            </a:r>
            <a:r>
              <a:rPr sz="4000" spc="-5" dirty="0">
                <a:solidFill>
                  <a:srgbClr val="F9B529"/>
                </a:solidFill>
              </a:rPr>
              <a:t>Olmalı?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1071562" y="1956942"/>
            <a:ext cx="10587038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Spora ve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hobilere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vakit</a:t>
            </a:r>
            <a:r>
              <a:rPr sz="2800" spc="7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ayırın.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585858"/>
                </a:solidFill>
                <a:latin typeface="Carlito"/>
                <a:cs typeface="Carlito"/>
              </a:rPr>
              <a:t>Bilgisayarınızla sırdaş</a:t>
            </a:r>
            <a:r>
              <a:rPr sz="2800" b="1" spc="7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585858"/>
                </a:solidFill>
                <a:latin typeface="Carlito"/>
                <a:cs typeface="Carlito"/>
              </a:rPr>
              <a:t>olmayın.</a:t>
            </a:r>
            <a:endParaRPr sz="2800" dirty="0">
              <a:latin typeface="Carlito"/>
              <a:cs typeface="Carlito"/>
            </a:endParaRPr>
          </a:p>
          <a:p>
            <a:pPr marL="12700" marR="3824604">
              <a:lnSpc>
                <a:spcPct val="100000"/>
              </a:lnSpc>
            </a:pP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Ailenizle </a:t>
            </a: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daha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fazla vakit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geçirin.  </a:t>
            </a:r>
            <a:r>
              <a:rPr sz="2800" b="1" spc="-15" dirty="0">
                <a:solidFill>
                  <a:srgbClr val="585858"/>
                </a:solidFill>
                <a:latin typeface="Carlito"/>
                <a:cs typeface="Carlito"/>
              </a:rPr>
              <a:t>Mutlaka </a:t>
            </a:r>
            <a:r>
              <a:rPr sz="2800" b="1" spc="-10" dirty="0">
                <a:solidFill>
                  <a:srgbClr val="585858"/>
                </a:solidFill>
                <a:latin typeface="Carlito"/>
                <a:cs typeface="Carlito"/>
              </a:rPr>
              <a:t>zaman </a:t>
            </a:r>
            <a:r>
              <a:rPr sz="2800" b="1" spc="-5" dirty="0">
                <a:solidFill>
                  <a:srgbClr val="585858"/>
                </a:solidFill>
                <a:latin typeface="Carlito"/>
                <a:cs typeface="Carlito"/>
              </a:rPr>
              <a:t>sınırlaması </a:t>
            </a:r>
            <a:r>
              <a:rPr sz="2800" b="1" spc="-20" dirty="0">
                <a:solidFill>
                  <a:srgbClr val="585858"/>
                </a:solidFill>
                <a:latin typeface="Carlito"/>
                <a:cs typeface="Carlito"/>
              </a:rPr>
              <a:t>koyun. 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Kitap </a:t>
            </a:r>
            <a:r>
              <a:rPr sz="2800" spc="-25" dirty="0">
                <a:solidFill>
                  <a:srgbClr val="585858"/>
                </a:solidFill>
                <a:latin typeface="Carlito"/>
                <a:cs typeface="Carlito"/>
              </a:rPr>
              <a:t>okumaya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kesinlikle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vakit</a:t>
            </a:r>
            <a:r>
              <a:rPr sz="2800" spc="2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ayırın.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585858"/>
                </a:solidFill>
                <a:latin typeface="Carlito"/>
                <a:cs typeface="Carlito"/>
              </a:rPr>
              <a:t>Öğrenmeye ve </a:t>
            </a:r>
            <a:r>
              <a:rPr sz="2800" b="1" spc="-15" dirty="0">
                <a:solidFill>
                  <a:srgbClr val="585858"/>
                </a:solidFill>
                <a:latin typeface="Carlito"/>
                <a:cs typeface="Carlito"/>
              </a:rPr>
              <a:t>ödevlerinize </a:t>
            </a:r>
            <a:r>
              <a:rPr sz="2800" b="1" spc="-10" dirty="0">
                <a:solidFill>
                  <a:srgbClr val="585858"/>
                </a:solidFill>
                <a:latin typeface="Carlito"/>
                <a:cs typeface="Carlito"/>
              </a:rPr>
              <a:t>vakit</a:t>
            </a:r>
            <a:r>
              <a:rPr sz="2800" b="1" spc="1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585858"/>
                </a:solidFill>
                <a:latin typeface="Carlito"/>
                <a:cs typeface="Carlito"/>
              </a:rPr>
              <a:t>ayırın.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Dışarıda oyuna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ve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dinlenmeye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vakit</a:t>
            </a:r>
            <a:r>
              <a:rPr sz="2800" spc="10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ayırın.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20" dirty="0">
                <a:solidFill>
                  <a:srgbClr val="585858"/>
                </a:solidFill>
                <a:latin typeface="Carlito"/>
                <a:cs typeface="Carlito"/>
              </a:rPr>
              <a:t>Doğayla </a:t>
            </a:r>
            <a:r>
              <a:rPr sz="2800" b="1" spc="-10" dirty="0">
                <a:solidFill>
                  <a:srgbClr val="585858"/>
                </a:solidFill>
                <a:latin typeface="Carlito"/>
                <a:cs typeface="Carlito"/>
              </a:rPr>
              <a:t>vakit geçirmenin </a:t>
            </a:r>
            <a:r>
              <a:rPr sz="2800" b="1" spc="-15" dirty="0">
                <a:solidFill>
                  <a:srgbClr val="585858"/>
                </a:solidFill>
                <a:latin typeface="Carlito"/>
                <a:cs typeface="Carlito"/>
              </a:rPr>
              <a:t>rahatlatıcı </a:t>
            </a:r>
            <a:r>
              <a:rPr sz="2800" b="1" spc="-10" dirty="0">
                <a:solidFill>
                  <a:srgbClr val="585858"/>
                </a:solidFill>
                <a:latin typeface="Carlito"/>
                <a:cs typeface="Carlito"/>
              </a:rPr>
              <a:t>etkilerinden</a:t>
            </a:r>
            <a:r>
              <a:rPr sz="2800" b="1" spc="2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585858"/>
                </a:solidFill>
                <a:latin typeface="Carlito"/>
                <a:cs typeface="Carlito"/>
              </a:rPr>
              <a:t>yararlanın.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spc="-55" dirty="0">
                <a:solidFill>
                  <a:srgbClr val="585858"/>
                </a:solidFill>
                <a:latin typeface="Carlito"/>
                <a:cs typeface="Carlito"/>
              </a:rPr>
              <a:t>Telefon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yanınızda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olmadan </a:t>
            </a: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da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dışarı çıkabileceğinizi</a:t>
            </a:r>
            <a:r>
              <a:rPr sz="2800" spc="18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unutmayın.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78573" y="1946275"/>
            <a:ext cx="297815" cy="2749550"/>
            <a:chOff x="978573" y="1946275"/>
            <a:chExt cx="297815" cy="2749550"/>
          </a:xfrm>
        </p:grpSpPr>
        <p:sp>
          <p:nvSpPr>
            <p:cNvPr id="7" name="object 7"/>
            <p:cNvSpPr/>
            <p:nvPr/>
          </p:nvSpPr>
          <p:spPr>
            <a:xfrm>
              <a:off x="1071562" y="1946275"/>
              <a:ext cx="0" cy="2749550"/>
            </a:xfrm>
            <a:custGeom>
              <a:avLst/>
              <a:gdLst/>
              <a:ahLst/>
              <a:cxnLst/>
              <a:rect l="l" t="t" r="r" b="b"/>
              <a:pathLst>
                <a:path h="2749550">
                  <a:moveTo>
                    <a:pt x="0" y="0"/>
                  </a:moveTo>
                  <a:lnTo>
                    <a:pt x="0" y="2749296"/>
                  </a:lnTo>
                </a:path>
              </a:pathLst>
            </a:custGeom>
            <a:ln w="14287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573" y="1994661"/>
              <a:ext cx="297815" cy="2306955"/>
            </a:xfrm>
            <a:custGeom>
              <a:avLst/>
              <a:gdLst/>
              <a:ahLst/>
              <a:cxnLst/>
              <a:rect l="l" t="t" r="r" b="b"/>
              <a:pathLst>
                <a:path w="297815" h="2306954">
                  <a:moveTo>
                    <a:pt x="31076" y="0"/>
                  </a:moveTo>
                  <a:lnTo>
                    <a:pt x="297522" y="0"/>
                  </a:lnTo>
                </a:path>
                <a:path w="297815" h="2306954">
                  <a:moveTo>
                    <a:pt x="17538" y="477520"/>
                  </a:moveTo>
                  <a:lnTo>
                    <a:pt x="283997" y="477520"/>
                  </a:lnTo>
                </a:path>
                <a:path w="297815" h="2306954">
                  <a:moveTo>
                    <a:pt x="0" y="925067"/>
                  </a:moveTo>
                  <a:lnTo>
                    <a:pt x="266458" y="925067"/>
                  </a:lnTo>
                </a:path>
                <a:path w="297815" h="2306954">
                  <a:moveTo>
                    <a:pt x="11023" y="1366647"/>
                  </a:moveTo>
                  <a:lnTo>
                    <a:pt x="277495" y="1366647"/>
                  </a:lnTo>
                </a:path>
                <a:path w="297815" h="2306954">
                  <a:moveTo>
                    <a:pt x="11785" y="1829435"/>
                  </a:moveTo>
                  <a:lnTo>
                    <a:pt x="278244" y="1829435"/>
                  </a:lnTo>
                </a:path>
                <a:path w="297815" h="2306954">
                  <a:moveTo>
                    <a:pt x="8547" y="2306447"/>
                  </a:moveTo>
                  <a:lnTo>
                    <a:pt x="275005" y="2306447"/>
                  </a:lnTo>
                </a:path>
              </a:pathLst>
            </a:custGeom>
            <a:ln w="15875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996937" y="4769739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458" y="0"/>
                </a:lnTo>
              </a:path>
            </a:pathLst>
          </a:custGeom>
          <a:ln w="1587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6556" y="5238369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458" y="0"/>
                </a:lnTo>
              </a:path>
            </a:pathLst>
          </a:custGeom>
          <a:ln w="1587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9596" y="5662866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471" y="0"/>
                </a:lnTo>
              </a:path>
            </a:pathLst>
          </a:custGeom>
          <a:ln w="1587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21772" y="727097"/>
            <a:ext cx="2408604" cy="460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51596" y="2132336"/>
            <a:ext cx="158115" cy="290195"/>
          </a:xfrm>
          <a:custGeom>
            <a:avLst/>
            <a:gdLst/>
            <a:ahLst/>
            <a:cxnLst/>
            <a:rect l="l" t="t" r="r" b="b"/>
            <a:pathLst>
              <a:path w="158115" h="290194">
                <a:moveTo>
                  <a:pt x="47824" y="0"/>
                </a:moveTo>
                <a:lnTo>
                  <a:pt x="16339" y="28796"/>
                </a:lnTo>
                <a:lnTo>
                  <a:pt x="3270" y="67219"/>
                </a:lnTo>
                <a:lnTo>
                  <a:pt x="101" y="105315"/>
                </a:lnTo>
                <a:lnTo>
                  <a:pt x="0" y="110517"/>
                </a:lnTo>
                <a:lnTo>
                  <a:pt x="1148" y="131762"/>
                </a:lnTo>
                <a:lnTo>
                  <a:pt x="8768" y="172429"/>
                </a:lnTo>
                <a:lnTo>
                  <a:pt x="21931" y="214125"/>
                </a:lnTo>
                <a:lnTo>
                  <a:pt x="42533" y="251303"/>
                </a:lnTo>
                <a:lnTo>
                  <a:pt x="72471" y="278417"/>
                </a:lnTo>
                <a:lnTo>
                  <a:pt x="113642" y="289919"/>
                </a:lnTo>
                <a:lnTo>
                  <a:pt x="116721" y="286840"/>
                </a:lnTo>
                <a:lnTo>
                  <a:pt x="122777" y="286840"/>
                </a:lnTo>
                <a:lnTo>
                  <a:pt x="125856" y="283864"/>
                </a:lnTo>
                <a:lnTo>
                  <a:pt x="134380" y="276438"/>
                </a:lnTo>
                <a:lnTo>
                  <a:pt x="141778" y="267866"/>
                </a:lnTo>
                <a:lnTo>
                  <a:pt x="157007" y="218436"/>
                </a:lnTo>
                <a:lnTo>
                  <a:pt x="157488" y="203711"/>
                </a:lnTo>
                <a:lnTo>
                  <a:pt x="156237" y="189545"/>
                </a:lnTo>
                <a:lnTo>
                  <a:pt x="152374" y="158800"/>
                </a:lnTo>
                <a:lnTo>
                  <a:pt x="145960" y="130633"/>
                </a:lnTo>
                <a:lnTo>
                  <a:pt x="141447" y="116573"/>
                </a:lnTo>
                <a:lnTo>
                  <a:pt x="92395" y="116573"/>
                </a:lnTo>
                <a:lnTo>
                  <a:pt x="83260" y="113494"/>
                </a:lnTo>
                <a:lnTo>
                  <a:pt x="77205" y="110517"/>
                </a:lnTo>
                <a:lnTo>
                  <a:pt x="71046" y="104462"/>
                </a:lnTo>
                <a:lnTo>
                  <a:pt x="68070" y="101383"/>
                </a:lnTo>
                <a:lnTo>
                  <a:pt x="64990" y="98304"/>
                </a:lnTo>
                <a:lnTo>
                  <a:pt x="61911" y="95328"/>
                </a:lnTo>
                <a:lnTo>
                  <a:pt x="61911" y="92249"/>
                </a:lnTo>
                <a:lnTo>
                  <a:pt x="58935" y="89170"/>
                </a:lnTo>
                <a:lnTo>
                  <a:pt x="55855" y="83114"/>
                </a:lnTo>
                <a:lnTo>
                  <a:pt x="52879" y="73980"/>
                </a:lnTo>
                <a:lnTo>
                  <a:pt x="52879" y="55814"/>
                </a:lnTo>
                <a:lnTo>
                  <a:pt x="49800" y="52735"/>
                </a:lnTo>
                <a:lnTo>
                  <a:pt x="49800" y="46680"/>
                </a:lnTo>
                <a:lnTo>
                  <a:pt x="51626" y="41503"/>
                </a:lnTo>
                <a:lnTo>
                  <a:pt x="52866" y="35211"/>
                </a:lnTo>
                <a:lnTo>
                  <a:pt x="54086" y="27802"/>
                </a:lnTo>
                <a:lnTo>
                  <a:pt x="55855" y="19277"/>
                </a:lnTo>
                <a:lnTo>
                  <a:pt x="90297" y="19277"/>
                </a:lnTo>
                <a:lnTo>
                  <a:pt x="71867" y="5588"/>
                </a:lnTo>
                <a:lnTo>
                  <a:pt x="47824" y="0"/>
                </a:lnTo>
                <a:close/>
              </a:path>
              <a:path w="158115" h="290194">
                <a:moveTo>
                  <a:pt x="90297" y="19277"/>
                </a:moveTo>
                <a:lnTo>
                  <a:pt x="55855" y="19277"/>
                </a:lnTo>
                <a:lnTo>
                  <a:pt x="61911" y="22356"/>
                </a:lnTo>
                <a:lnTo>
                  <a:pt x="68070" y="25332"/>
                </a:lnTo>
                <a:lnTo>
                  <a:pt x="71046" y="28411"/>
                </a:lnTo>
                <a:lnTo>
                  <a:pt x="74125" y="31387"/>
                </a:lnTo>
                <a:lnTo>
                  <a:pt x="77205" y="31387"/>
                </a:lnTo>
                <a:lnTo>
                  <a:pt x="80181" y="34466"/>
                </a:lnTo>
                <a:lnTo>
                  <a:pt x="83300" y="37584"/>
                </a:lnTo>
                <a:lnTo>
                  <a:pt x="86339" y="40522"/>
                </a:lnTo>
                <a:lnTo>
                  <a:pt x="89316" y="43601"/>
                </a:lnTo>
                <a:lnTo>
                  <a:pt x="93346" y="49153"/>
                </a:lnTo>
                <a:lnTo>
                  <a:pt x="96539" y="56148"/>
                </a:lnTo>
                <a:lnTo>
                  <a:pt x="99174" y="63720"/>
                </a:lnTo>
                <a:lnTo>
                  <a:pt x="101530" y="71004"/>
                </a:lnTo>
                <a:lnTo>
                  <a:pt x="101530" y="92249"/>
                </a:lnTo>
                <a:lnTo>
                  <a:pt x="99222" y="98618"/>
                </a:lnTo>
                <a:lnTo>
                  <a:pt x="94534" y="110517"/>
                </a:lnTo>
                <a:lnTo>
                  <a:pt x="92395" y="116573"/>
                </a:lnTo>
                <a:lnTo>
                  <a:pt x="141447" y="116573"/>
                </a:lnTo>
                <a:lnTo>
                  <a:pt x="137834" y="105315"/>
                </a:lnTo>
                <a:lnTo>
                  <a:pt x="128832" y="83114"/>
                </a:lnTo>
                <a:lnTo>
                  <a:pt x="122605" y="66679"/>
                </a:lnTo>
                <a:lnTo>
                  <a:pt x="117811" y="54236"/>
                </a:lnTo>
                <a:lnTo>
                  <a:pt x="113642" y="43601"/>
                </a:lnTo>
                <a:lnTo>
                  <a:pt x="94756" y="22588"/>
                </a:lnTo>
                <a:lnTo>
                  <a:pt x="90297" y="19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97635" y="2580412"/>
            <a:ext cx="164465" cy="49530"/>
          </a:xfrm>
          <a:custGeom>
            <a:avLst/>
            <a:gdLst/>
            <a:ahLst/>
            <a:cxnLst/>
            <a:rect l="l" t="t" r="r" b="b"/>
            <a:pathLst>
              <a:path w="164465" h="49530">
                <a:moveTo>
                  <a:pt x="164244" y="0"/>
                </a:moveTo>
                <a:lnTo>
                  <a:pt x="148882" y="2249"/>
                </a:lnTo>
                <a:lnTo>
                  <a:pt x="130389" y="4528"/>
                </a:lnTo>
                <a:lnTo>
                  <a:pt x="109051" y="6826"/>
                </a:lnTo>
                <a:lnTo>
                  <a:pt x="85149" y="9134"/>
                </a:lnTo>
                <a:lnTo>
                  <a:pt x="59012" y="12586"/>
                </a:lnTo>
                <a:lnTo>
                  <a:pt x="35727" y="14047"/>
                </a:lnTo>
                <a:lnTo>
                  <a:pt x="15866" y="13796"/>
                </a:lnTo>
                <a:lnTo>
                  <a:pt x="0" y="12110"/>
                </a:lnTo>
                <a:lnTo>
                  <a:pt x="2753" y="19056"/>
                </a:lnTo>
                <a:lnTo>
                  <a:pt x="6077" y="26569"/>
                </a:lnTo>
                <a:lnTo>
                  <a:pt x="9403" y="35217"/>
                </a:lnTo>
                <a:lnTo>
                  <a:pt x="12162" y="45568"/>
                </a:lnTo>
                <a:lnTo>
                  <a:pt x="25703" y="46468"/>
                </a:lnTo>
                <a:lnTo>
                  <a:pt x="42952" y="48224"/>
                </a:lnTo>
                <a:lnTo>
                  <a:pt x="63053" y="49422"/>
                </a:lnTo>
                <a:lnTo>
                  <a:pt x="100973" y="48120"/>
                </a:lnTo>
                <a:lnTo>
                  <a:pt x="115940" y="46736"/>
                </a:lnTo>
                <a:lnTo>
                  <a:pt x="129197" y="44794"/>
                </a:lnTo>
                <a:lnTo>
                  <a:pt x="139887" y="42592"/>
                </a:lnTo>
                <a:lnTo>
                  <a:pt x="152030" y="36434"/>
                </a:lnTo>
                <a:lnTo>
                  <a:pt x="155109" y="36434"/>
                </a:lnTo>
                <a:lnTo>
                  <a:pt x="157402" y="25618"/>
                </a:lnTo>
                <a:lnTo>
                  <a:pt x="159676" y="15946"/>
                </a:lnTo>
                <a:lnTo>
                  <a:pt x="161950" y="7410"/>
                </a:lnTo>
                <a:lnTo>
                  <a:pt x="16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0115524" y="2172858"/>
            <a:ext cx="123189" cy="300355"/>
            <a:chOff x="10115524" y="2172858"/>
            <a:chExt cx="123189" cy="300355"/>
          </a:xfrm>
        </p:grpSpPr>
        <p:sp>
          <p:nvSpPr>
            <p:cNvPr id="16" name="object 16"/>
            <p:cNvSpPr/>
            <p:nvPr/>
          </p:nvSpPr>
          <p:spPr>
            <a:xfrm>
              <a:off x="10170262" y="2172858"/>
              <a:ext cx="48895" cy="82550"/>
            </a:xfrm>
            <a:custGeom>
              <a:avLst/>
              <a:gdLst/>
              <a:ahLst/>
              <a:cxnLst/>
              <a:rect l="l" t="t" r="r" b="b"/>
              <a:pathLst>
                <a:path w="48895" h="82550">
                  <a:moveTo>
                    <a:pt x="37095" y="39616"/>
                  </a:moveTo>
                  <a:lnTo>
                    <a:pt x="6086" y="39616"/>
                  </a:lnTo>
                  <a:lnTo>
                    <a:pt x="10597" y="44205"/>
                  </a:lnTo>
                  <a:lnTo>
                    <a:pt x="14826" y="49084"/>
                  </a:lnTo>
                  <a:lnTo>
                    <a:pt x="18485" y="54539"/>
                  </a:lnTo>
                  <a:lnTo>
                    <a:pt x="21287" y="60861"/>
                  </a:lnTo>
                  <a:lnTo>
                    <a:pt x="24325" y="66916"/>
                  </a:lnTo>
                  <a:lnTo>
                    <a:pt x="27374" y="69995"/>
                  </a:lnTo>
                  <a:lnTo>
                    <a:pt x="30412" y="76050"/>
                  </a:lnTo>
                  <a:lnTo>
                    <a:pt x="30412" y="82106"/>
                  </a:lnTo>
                  <a:lnTo>
                    <a:pt x="48661" y="76050"/>
                  </a:lnTo>
                  <a:lnTo>
                    <a:pt x="48661" y="72971"/>
                  </a:lnTo>
                  <a:lnTo>
                    <a:pt x="44144" y="59905"/>
                  </a:lnTo>
                  <a:lnTo>
                    <a:pt x="39912" y="47955"/>
                  </a:lnTo>
                  <a:lnTo>
                    <a:pt x="37095" y="39616"/>
                  </a:lnTo>
                  <a:close/>
                </a:path>
                <a:path w="48895" h="82550">
                  <a:moveTo>
                    <a:pt x="1097" y="46460"/>
                  </a:moveTo>
                  <a:lnTo>
                    <a:pt x="0" y="48647"/>
                  </a:lnTo>
                  <a:lnTo>
                    <a:pt x="0" y="51726"/>
                  </a:lnTo>
                  <a:lnTo>
                    <a:pt x="1097" y="46460"/>
                  </a:lnTo>
                  <a:close/>
                </a:path>
                <a:path w="48895" h="82550">
                  <a:moveTo>
                    <a:pt x="12162" y="0"/>
                  </a:moveTo>
                  <a:lnTo>
                    <a:pt x="9407" y="13220"/>
                  </a:lnTo>
                  <a:lnTo>
                    <a:pt x="2754" y="38506"/>
                  </a:lnTo>
                  <a:lnTo>
                    <a:pt x="1097" y="46460"/>
                  </a:lnTo>
                  <a:lnTo>
                    <a:pt x="3038" y="42592"/>
                  </a:lnTo>
                  <a:lnTo>
                    <a:pt x="6086" y="39616"/>
                  </a:lnTo>
                  <a:lnTo>
                    <a:pt x="37095" y="39616"/>
                  </a:lnTo>
                  <a:lnTo>
                    <a:pt x="36252" y="37120"/>
                  </a:lnTo>
                  <a:lnTo>
                    <a:pt x="33450" y="27402"/>
                  </a:lnTo>
                  <a:lnTo>
                    <a:pt x="28843" y="20552"/>
                  </a:lnTo>
                  <a:lnTo>
                    <a:pt x="23949" y="13701"/>
                  </a:lnTo>
                  <a:lnTo>
                    <a:pt x="18483" y="6850"/>
                  </a:lnTo>
                  <a:lnTo>
                    <a:pt x="12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15524" y="2248909"/>
              <a:ext cx="122882" cy="224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780990" y="3453099"/>
            <a:ext cx="1274445" cy="1437005"/>
            <a:chOff x="9780990" y="3453099"/>
            <a:chExt cx="1274445" cy="1437005"/>
          </a:xfrm>
        </p:grpSpPr>
        <p:sp>
          <p:nvSpPr>
            <p:cNvPr id="19" name="object 19"/>
            <p:cNvSpPr/>
            <p:nvPr/>
          </p:nvSpPr>
          <p:spPr>
            <a:xfrm>
              <a:off x="10696383" y="4084378"/>
              <a:ext cx="359410" cy="148590"/>
            </a:xfrm>
            <a:custGeom>
              <a:avLst/>
              <a:gdLst/>
              <a:ahLst/>
              <a:cxnLst/>
              <a:rect l="l" t="t" r="r" b="b"/>
              <a:pathLst>
                <a:path w="359409" h="148589">
                  <a:moveTo>
                    <a:pt x="271046" y="36089"/>
                  </a:moveTo>
                  <a:lnTo>
                    <a:pt x="118691" y="36089"/>
                  </a:lnTo>
                  <a:lnTo>
                    <a:pt x="132289" y="40092"/>
                  </a:lnTo>
                  <a:lnTo>
                    <a:pt x="152720" y="49791"/>
                  </a:lnTo>
                  <a:lnTo>
                    <a:pt x="200960" y="80541"/>
                  </a:lnTo>
                  <a:lnTo>
                    <a:pt x="247440" y="121603"/>
                  </a:lnTo>
                  <a:lnTo>
                    <a:pt x="270661" y="147292"/>
                  </a:lnTo>
                  <a:lnTo>
                    <a:pt x="273740" y="147292"/>
                  </a:lnTo>
                  <a:lnTo>
                    <a:pt x="316882" y="147249"/>
                  </a:lnTo>
                  <a:lnTo>
                    <a:pt x="352501" y="129665"/>
                  </a:lnTo>
                  <a:lnTo>
                    <a:pt x="355852" y="122968"/>
                  </a:lnTo>
                  <a:lnTo>
                    <a:pt x="355852" y="119889"/>
                  </a:lnTo>
                  <a:lnTo>
                    <a:pt x="358828" y="116810"/>
                  </a:lnTo>
                  <a:lnTo>
                    <a:pt x="358828" y="110755"/>
                  </a:lnTo>
                  <a:lnTo>
                    <a:pt x="355852" y="110755"/>
                  </a:lnTo>
                  <a:lnTo>
                    <a:pt x="355852" y="107676"/>
                  </a:lnTo>
                  <a:lnTo>
                    <a:pt x="352772" y="104699"/>
                  </a:lnTo>
                  <a:lnTo>
                    <a:pt x="349693" y="95565"/>
                  </a:lnTo>
                  <a:lnTo>
                    <a:pt x="326022" y="71874"/>
                  </a:lnTo>
                  <a:lnTo>
                    <a:pt x="305250" y="55654"/>
                  </a:lnTo>
                  <a:lnTo>
                    <a:pt x="281630" y="41146"/>
                  </a:lnTo>
                  <a:lnTo>
                    <a:pt x="271046" y="36089"/>
                  </a:lnTo>
                  <a:close/>
                </a:path>
                <a:path w="359409" h="148589">
                  <a:moveTo>
                    <a:pt x="100235" y="0"/>
                  </a:moveTo>
                  <a:lnTo>
                    <a:pt x="57786" y="4325"/>
                  </a:lnTo>
                  <a:lnTo>
                    <a:pt x="40212" y="7578"/>
                  </a:lnTo>
                  <a:lnTo>
                    <a:pt x="24351" y="11958"/>
                  </a:lnTo>
                  <a:lnTo>
                    <a:pt x="10761" y="16318"/>
                  </a:lnTo>
                  <a:lnTo>
                    <a:pt x="0" y="19514"/>
                  </a:lnTo>
                  <a:lnTo>
                    <a:pt x="8663" y="30860"/>
                  </a:lnTo>
                  <a:lnTo>
                    <a:pt x="16730" y="41927"/>
                  </a:lnTo>
                  <a:lnTo>
                    <a:pt x="24797" y="52435"/>
                  </a:lnTo>
                  <a:lnTo>
                    <a:pt x="33460" y="62107"/>
                  </a:lnTo>
                  <a:lnTo>
                    <a:pt x="33460" y="65186"/>
                  </a:lnTo>
                  <a:lnTo>
                    <a:pt x="36539" y="68162"/>
                  </a:lnTo>
                  <a:lnTo>
                    <a:pt x="39516" y="71241"/>
                  </a:lnTo>
                  <a:lnTo>
                    <a:pt x="42595" y="71241"/>
                  </a:lnTo>
                  <a:lnTo>
                    <a:pt x="48651" y="68162"/>
                  </a:lnTo>
                  <a:lnTo>
                    <a:pt x="51730" y="65186"/>
                  </a:lnTo>
                  <a:lnTo>
                    <a:pt x="61967" y="60198"/>
                  </a:lnTo>
                  <a:lnTo>
                    <a:pt x="74503" y="55230"/>
                  </a:lnTo>
                  <a:lnTo>
                    <a:pt x="89330" y="51417"/>
                  </a:lnTo>
                  <a:lnTo>
                    <a:pt x="106437" y="49893"/>
                  </a:lnTo>
                  <a:lnTo>
                    <a:pt x="123601" y="49893"/>
                  </a:lnTo>
                  <a:lnTo>
                    <a:pt x="115572" y="43838"/>
                  </a:lnTo>
                  <a:lnTo>
                    <a:pt x="112493" y="37783"/>
                  </a:lnTo>
                  <a:lnTo>
                    <a:pt x="118691" y="36089"/>
                  </a:lnTo>
                  <a:lnTo>
                    <a:pt x="271046" y="36089"/>
                  </a:lnTo>
                  <a:lnTo>
                    <a:pt x="255470" y="28648"/>
                  </a:lnTo>
                  <a:lnTo>
                    <a:pt x="201069" y="10747"/>
                  </a:lnTo>
                  <a:lnTo>
                    <a:pt x="148660" y="1669"/>
                  </a:lnTo>
                  <a:lnTo>
                    <a:pt x="100235" y="0"/>
                  </a:lnTo>
                  <a:close/>
                </a:path>
                <a:path w="359409" h="148589">
                  <a:moveTo>
                    <a:pt x="123601" y="49893"/>
                  </a:moveTo>
                  <a:lnTo>
                    <a:pt x="121628" y="49893"/>
                  </a:lnTo>
                  <a:lnTo>
                    <a:pt x="127683" y="52972"/>
                  </a:lnTo>
                  <a:lnTo>
                    <a:pt x="123601" y="49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41955" y="4155620"/>
              <a:ext cx="231144" cy="1368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05677" y="4030921"/>
              <a:ext cx="947419" cy="743585"/>
            </a:xfrm>
            <a:custGeom>
              <a:avLst/>
              <a:gdLst/>
              <a:ahLst/>
              <a:cxnLst/>
              <a:rect l="l" t="t" r="r" b="b"/>
              <a:pathLst>
                <a:path w="947420" h="743585">
                  <a:moveTo>
                    <a:pt x="0" y="255452"/>
                  </a:moveTo>
                  <a:lnTo>
                    <a:pt x="14161" y="315321"/>
                  </a:lnTo>
                  <a:lnTo>
                    <a:pt x="28893" y="371769"/>
                  </a:lnTo>
                  <a:lnTo>
                    <a:pt x="43624" y="424795"/>
                  </a:lnTo>
                  <a:lnTo>
                    <a:pt x="57786" y="474399"/>
                  </a:lnTo>
                  <a:lnTo>
                    <a:pt x="60824" y="477437"/>
                  </a:lnTo>
                  <a:lnTo>
                    <a:pt x="63862" y="483523"/>
                  </a:lnTo>
                  <a:lnTo>
                    <a:pt x="63862" y="486561"/>
                  </a:lnTo>
                  <a:lnTo>
                    <a:pt x="76362" y="510936"/>
                  </a:lnTo>
                  <a:lnTo>
                    <a:pt x="107059" y="566527"/>
                  </a:lnTo>
                  <a:lnTo>
                    <a:pt x="145929" y="625541"/>
                  </a:lnTo>
                  <a:lnTo>
                    <a:pt x="195316" y="681183"/>
                  </a:lnTo>
                  <a:lnTo>
                    <a:pt x="225048" y="705507"/>
                  </a:lnTo>
                  <a:lnTo>
                    <a:pt x="257360" y="726797"/>
                  </a:lnTo>
                  <a:lnTo>
                    <a:pt x="309680" y="742383"/>
                  </a:lnTo>
                  <a:lnTo>
                    <a:pt x="326548" y="743522"/>
                  </a:lnTo>
                  <a:lnTo>
                    <a:pt x="342846" y="742383"/>
                  </a:lnTo>
                  <a:lnTo>
                    <a:pt x="390890" y="729508"/>
                  </a:lnTo>
                  <a:lnTo>
                    <a:pt x="443555" y="699190"/>
                  </a:lnTo>
                  <a:lnTo>
                    <a:pt x="465399" y="681133"/>
                  </a:lnTo>
                  <a:lnTo>
                    <a:pt x="484695" y="665314"/>
                  </a:lnTo>
                  <a:lnTo>
                    <a:pt x="501800" y="650014"/>
                  </a:lnTo>
                  <a:lnTo>
                    <a:pt x="516635" y="635853"/>
                  </a:lnTo>
                  <a:lnTo>
                    <a:pt x="529180" y="623401"/>
                  </a:lnTo>
                  <a:lnTo>
                    <a:pt x="541291" y="611239"/>
                  </a:lnTo>
                  <a:lnTo>
                    <a:pt x="544370" y="608201"/>
                  </a:lnTo>
                  <a:lnTo>
                    <a:pt x="540388" y="595656"/>
                  </a:lnTo>
                  <a:lnTo>
                    <a:pt x="537956" y="586915"/>
                  </a:lnTo>
                  <a:lnTo>
                    <a:pt x="380147" y="586915"/>
                  </a:lnTo>
                  <a:lnTo>
                    <a:pt x="378510" y="584777"/>
                  </a:lnTo>
                  <a:lnTo>
                    <a:pt x="378404" y="584297"/>
                  </a:lnTo>
                  <a:lnTo>
                    <a:pt x="377934" y="578933"/>
                  </a:lnTo>
                  <a:lnTo>
                    <a:pt x="377909" y="577409"/>
                  </a:lnTo>
                  <a:lnTo>
                    <a:pt x="378438" y="567673"/>
                  </a:lnTo>
                  <a:lnTo>
                    <a:pt x="391552" y="519630"/>
                  </a:lnTo>
                  <a:lnTo>
                    <a:pt x="416645" y="483523"/>
                  </a:lnTo>
                  <a:lnTo>
                    <a:pt x="453458" y="448450"/>
                  </a:lnTo>
                  <a:lnTo>
                    <a:pt x="465338" y="440941"/>
                  </a:lnTo>
                  <a:lnTo>
                    <a:pt x="458006" y="436904"/>
                  </a:lnTo>
                  <a:lnTo>
                    <a:pt x="403288" y="419613"/>
                  </a:lnTo>
                  <a:lnTo>
                    <a:pt x="380517" y="417238"/>
                  </a:lnTo>
                  <a:lnTo>
                    <a:pt x="361760" y="417238"/>
                  </a:lnTo>
                  <a:lnTo>
                    <a:pt x="355821" y="416617"/>
                  </a:lnTo>
                  <a:lnTo>
                    <a:pt x="355821" y="413579"/>
                  </a:lnTo>
                  <a:lnTo>
                    <a:pt x="361897" y="407493"/>
                  </a:lnTo>
                  <a:lnTo>
                    <a:pt x="377108" y="404455"/>
                  </a:lnTo>
                  <a:lnTo>
                    <a:pt x="389652" y="402793"/>
                  </a:lnTo>
                  <a:lnTo>
                    <a:pt x="404484" y="402556"/>
                  </a:lnTo>
                  <a:lnTo>
                    <a:pt x="946734" y="402556"/>
                  </a:lnTo>
                  <a:lnTo>
                    <a:pt x="947047" y="395854"/>
                  </a:lnTo>
                  <a:lnTo>
                    <a:pt x="946577" y="369864"/>
                  </a:lnTo>
                  <a:lnTo>
                    <a:pt x="944972" y="344444"/>
                  </a:lnTo>
                  <a:lnTo>
                    <a:pt x="944642" y="340597"/>
                  </a:lnTo>
                  <a:lnTo>
                    <a:pt x="82111" y="340597"/>
                  </a:lnTo>
                  <a:lnTo>
                    <a:pt x="79738" y="336605"/>
                  </a:lnTo>
                  <a:lnTo>
                    <a:pt x="76793" y="324627"/>
                  </a:lnTo>
                  <a:lnTo>
                    <a:pt x="72708" y="304659"/>
                  </a:lnTo>
                  <a:lnTo>
                    <a:pt x="66910" y="276697"/>
                  </a:lnTo>
                  <a:lnTo>
                    <a:pt x="47046" y="271675"/>
                  </a:lnTo>
                  <a:lnTo>
                    <a:pt x="28894" y="266075"/>
                  </a:lnTo>
                  <a:lnTo>
                    <a:pt x="13022" y="260475"/>
                  </a:lnTo>
                  <a:lnTo>
                    <a:pt x="0" y="255452"/>
                  </a:lnTo>
                  <a:close/>
                </a:path>
                <a:path w="947420" h="743585">
                  <a:moveTo>
                    <a:pt x="945794" y="422703"/>
                  </a:moveTo>
                  <a:lnTo>
                    <a:pt x="507830" y="422703"/>
                  </a:lnTo>
                  <a:lnTo>
                    <a:pt x="510910" y="425741"/>
                  </a:lnTo>
                  <a:lnTo>
                    <a:pt x="507830" y="428779"/>
                  </a:lnTo>
                  <a:lnTo>
                    <a:pt x="504854" y="431817"/>
                  </a:lnTo>
                  <a:lnTo>
                    <a:pt x="534587" y="444792"/>
                  </a:lnTo>
                  <a:lnTo>
                    <a:pt x="564898" y="460333"/>
                  </a:lnTo>
                  <a:lnTo>
                    <a:pt x="612829" y="486561"/>
                  </a:lnTo>
                  <a:lnTo>
                    <a:pt x="657059" y="510936"/>
                  </a:lnTo>
                  <a:lnTo>
                    <a:pt x="680706" y="524052"/>
                  </a:lnTo>
                  <a:lnTo>
                    <a:pt x="728724" y="549282"/>
                  </a:lnTo>
                  <a:lnTo>
                    <a:pt x="772758" y="570521"/>
                  </a:lnTo>
                  <a:lnTo>
                    <a:pt x="811952" y="586915"/>
                  </a:lnTo>
                  <a:lnTo>
                    <a:pt x="833566" y="594991"/>
                  </a:lnTo>
                  <a:lnTo>
                    <a:pt x="867594" y="606581"/>
                  </a:lnTo>
                  <a:lnTo>
                    <a:pt x="878873" y="611239"/>
                  </a:lnTo>
                  <a:lnTo>
                    <a:pt x="884469" y="603779"/>
                  </a:lnTo>
                  <a:lnTo>
                    <a:pt x="891460" y="594894"/>
                  </a:lnTo>
                  <a:lnTo>
                    <a:pt x="899008" y="584297"/>
                  </a:lnTo>
                  <a:lnTo>
                    <a:pt x="906278" y="571705"/>
                  </a:lnTo>
                  <a:lnTo>
                    <a:pt x="909357" y="565629"/>
                  </a:lnTo>
                  <a:lnTo>
                    <a:pt x="912334" y="559543"/>
                  </a:lnTo>
                  <a:lnTo>
                    <a:pt x="915413" y="553467"/>
                  </a:lnTo>
                  <a:lnTo>
                    <a:pt x="918390" y="550419"/>
                  </a:lnTo>
                  <a:lnTo>
                    <a:pt x="921469" y="544343"/>
                  </a:lnTo>
                  <a:lnTo>
                    <a:pt x="921469" y="541295"/>
                  </a:lnTo>
                  <a:lnTo>
                    <a:pt x="931678" y="515068"/>
                  </a:lnTo>
                  <a:lnTo>
                    <a:pt x="939328" y="486560"/>
                  </a:lnTo>
                  <a:lnTo>
                    <a:pt x="944130" y="455771"/>
                  </a:lnTo>
                  <a:lnTo>
                    <a:pt x="945794" y="422703"/>
                  </a:lnTo>
                  <a:close/>
                </a:path>
                <a:path w="947420" h="743585">
                  <a:moveTo>
                    <a:pt x="480528" y="450065"/>
                  </a:moveTo>
                  <a:lnTo>
                    <a:pt x="470342" y="459762"/>
                  </a:lnTo>
                  <a:lnTo>
                    <a:pt x="445456" y="482570"/>
                  </a:lnTo>
                  <a:lnTo>
                    <a:pt x="431846" y="495685"/>
                  </a:lnTo>
                  <a:lnTo>
                    <a:pt x="419305" y="513358"/>
                  </a:lnTo>
                  <a:lnTo>
                    <a:pt x="409041" y="529892"/>
                  </a:lnTo>
                  <a:lnTo>
                    <a:pt x="401058" y="545287"/>
                  </a:lnTo>
                  <a:lnTo>
                    <a:pt x="395358" y="559543"/>
                  </a:lnTo>
                  <a:lnTo>
                    <a:pt x="389559" y="570237"/>
                  </a:lnTo>
                  <a:lnTo>
                    <a:pt x="385470" y="578933"/>
                  </a:lnTo>
                  <a:lnTo>
                    <a:pt x="382522" y="584777"/>
                  </a:lnTo>
                  <a:lnTo>
                    <a:pt x="380147" y="586915"/>
                  </a:lnTo>
                  <a:lnTo>
                    <a:pt x="537956" y="586915"/>
                  </a:lnTo>
                  <a:lnTo>
                    <a:pt x="537532" y="585392"/>
                  </a:lnTo>
                  <a:lnTo>
                    <a:pt x="535811" y="577409"/>
                  </a:lnTo>
                  <a:lnTo>
                    <a:pt x="535235" y="571705"/>
                  </a:lnTo>
                  <a:lnTo>
                    <a:pt x="526615" y="559211"/>
                  </a:lnTo>
                  <a:lnTo>
                    <a:pt x="501775" y="510885"/>
                  </a:lnTo>
                  <a:lnTo>
                    <a:pt x="489997" y="479335"/>
                  </a:lnTo>
                  <a:lnTo>
                    <a:pt x="480528" y="450065"/>
                  </a:lnTo>
                  <a:close/>
                </a:path>
                <a:path w="947420" h="743585">
                  <a:moveTo>
                    <a:pt x="946734" y="402556"/>
                  </a:moveTo>
                  <a:lnTo>
                    <a:pt x="404484" y="402556"/>
                  </a:lnTo>
                  <a:lnTo>
                    <a:pt x="421603" y="404027"/>
                  </a:lnTo>
                  <a:lnTo>
                    <a:pt x="441012" y="407493"/>
                  </a:lnTo>
                  <a:lnTo>
                    <a:pt x="449632" y="409777"/>
                  </a:lnTo>
                  <a:lnTo>
                    <a:pt x="465795" y="414338"/>
                  </a:lnTo>
                  <a:lnTo>
                    <a:pt x="474472" y="416617"/>
                  </a:lnTo>
                  <a:lnTo>
                    <a:pt x="486584" y="422703"/>
                  </a:lnTo>
                  <a:lnTo>
                    <a:pt x="495719" y="425741"/>
                  </a:lnTo>
                  <a:lnTo>
                    <a:pt x="498798" y="425741"/>
                  </a:lnTo>
                  <a:lnTo>
                    <a:pt x="504854" y="422703"/>
                  </a:lnTo>
                  <a:lnTo>
                    <a:pt x="945794" y="422703"/>
                  </a:lnTo>
                  <a:lnTo>
                    <a:pt x="946734" y="402556"/>
                  </a:lnTo>
                  <a:close/>
                </a:path>
                <a:path w="947420" h="743585">
                  <a:moveTo>
                    <a:pt x="378248" y="417001"/>
                  </a:moveTo>
                  <a:lnTo>
                    <a:pt x="361760" y="417238"/>
                  </a:lnTo>
                  <a:lnTo>
                    <a:pt x="380517" y="417238"/>
                  </a:lnTo>
                  <a:lnTo>
                    <a:pt x="378248" y="417001"/>
                  </a:lnTo>
                  <a:close/>
                </a:path>
                <a:path w="947420" h="743585">
                  <a:moveTo>
                    <a:pt x="88198" y="279776"/>
                  </a:moveTo>
                  <a:lnTo>
                    <a:pt x="76035" y="279776"/>
                  </a:lnTo>
                  <a:lnTo>
                    <a:pt x="77839" y="302965"/>
                  </a:lnTo>
                  <a:lnTo>
                    <a:pt x="79073" y="317029"/>
                  </a:lnTo>
                  <a:lnTo>
                    <a:pt x="80307" y="327673"/>
                  </a:lnTo>
                  <a:lnTo>
                    <a:pt x="82111" y="340597"/>
                  </a:lnTo>
                  <a:lnTo>
                    <a:pt x="944642" y="340597"/>
                  </a:lnTo>
                  <a:lnTo>
                    <a:pt x="942818" y="319310"/>
                  </a:lnTo>
                  <a:lnTo>
                    <a:pt x="927204" y="314365"/>
                  </a:lnTo>
                  <a:lnTo>
                    <a:pt x="918410" y="311183"/>
                  </a:lnTo>
                  <a:lnTo>
                    <a:pt x="909357" y="307149"/>
                  </a:lnTo>
                  <a:lnTo>
                    <a:pt x="877626" y="287851"/>
                  </a:lnTo>
                  <a:lnTo>
                    <a:pt x="871803" y="283576"/>
                  </a:lnTo>
                  <a:lnTo>
                    <a:pt x="153581" y="283576"/>
                  </a:lnTo>
                  <a:lnTo>
                    <a:pt x="119465" y="283099"/>
                  </a:lnTo>
                  <a:lnTo>
                    <a:pt x="88198" y="279776"/>
                  </a:lnTo>
                  <a:close/>
                </a:path>
                <a:path w="947420" h="743585">
                  <a:moveTo>
                    <a:pt x="632538" y="0"/>
                  </a:moveTo>
                  <a:lnTo>
                    <a:pt x="629561" y="6055"/>
                  </a:lnTo>
                  <a:lnTo>
                    <a:pt x="620426" y="15189"/>
                  </a:lnTo>
                  <a:lnTo>
                    <a:pt x="593575" y="46951"/>
                  </a:lnTo>
                  <a:lnTo>
                    <a:pt x="561733" y="80646"/>
                  </a:lnTo>
                  <a:lnTo>
                    <a:pt x="524988" y="115179"/>
                  </a:lnTo>
                  <a:lnTo>
                    <a:pt x="483430" y="149456"/>
                  </a:lnTo>
                  <a:lnTo>
                    <a:pt x="437149" y="182381"/>
                  </a:lnTo>
                  <a:lnTo>
                    <a:pt x="386233" y="212860"/>
                  </a:lnTo>
                  <a:lnTo>
                    <a:pt x="346982" y="233901"/>
                  </a:lnTo>
                  <a:lnTo>
                    <a:pt x="307159" y="251257"/>
                  </a:lnTo>
                  <a:lnTo>
                    <a:pt x="267337" y="264630"/>
                  </a:lnTo>
                  <a:lnTo>
                    <a:pt x="228086" y="273721"/>
                  </a:lnTo>
                  <a:lnTo>
                    <a:pt x="189977" y="280639"/>
                  </a:lnTo>
                  <a:lnTo>
                    <a:pt x="153581" y="283576"/>
                  </a:lnTo>
                  <a:lnTo>
                    <a:pt x="871803" y="283576"/>
                  </a:lnTo>
                  <a:lnTo>
                    <a:pt x="806272" y="231006"/>
                  </a:lnTo>
                  <a:lnTo>
                    <a:pt x="769459" y="194591"/>
                  </a:lnTo>
                  <a:lnTo>
                    <a:pt x="727472" y="146037"/>
                  </a:lnTo>
                  <a:lnTo>
                    <a:pt x="692782" y="100261"/>
                  </a:lnTo>
                  <a:lnTo>
                    <a:pt x="665392" y="59303"/>
                  </a:lnTo>
                  <a:lnTo>
                    <a:pt x="645309" y="25203"/>
                  </a:lnTo>
                  <a:lnTo>
                    <a:pt x="632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413508" y="4645199"/>
              <a:ext cx="172229" cy="2445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80990" y="3453099"/>
              <a:ext cx="191770" cy="839469"/>
            </a:xfrm>
            <a:custGeom>
              <a:avLst/>
              <a:gdLst/>
              <a:ahLst/>
              <a:cxnLst/>
              <a:rect l="l" t="t" r="r" b="b"/>
              <a:pathLst>
                <a:path w="191770" h="839470">
                  <a:moveTo>
                    <a:pt x="0" y="30481"/>
                  </a:moveTo>
                  <a:lnTo>
                    <a:pt x="47" y="39580"/>
                  </a:lnTo>
                  <a:lnTo>
                    <a:pt x="379" y="48699"/>
                  </a:lnTo>
                  <a:lnTo>
                    <a:pt x="1281" y="57817"/>
                  </a:lnTo>
                  <a:lnTo>
                    <a:pt x="3038" y="66916"/>
                  </a:lnTo>
                  <a:lnTo>
                    <a:pt x="6967" y="108492"/>
                  </a:lnTo>
                  <a:lnTo>
                    <a:pt x="11480" y="152786"/>
                  </a:lnTo>
                  <a:lnTo>
                    <a:pt x="16614" y="199597"/>
                  </a:lnTo>
                  <a:lnTo>
                    <a:pt x="22405" y="248725"/>
                  </a:lnTo>
                  <a:lnTo>
                    <a:pt x="28890" y="299969"/>
                  </a:lnTo>
                  <a:lnTo>
                    <a:pt x="36104" y="353128"/>
                  </a:lnTo>
                  <a:lnTo>
                    <a:pt x="44085" y="408002"/>
                  </a:lnTo>
                  <a:lnTo>
                    <a:pt x="52868" y="464389"/>
                  </a:lnTo>
                  <a:lnTo>
                    <a:pt x="62490" y="522089"/>
                  </a:lnTo>
                  <a:lnTo>
                    <a:pt x="72987" y="580901"/>
                  </a:lnTo>
                  <a:lnTo>
                    <a:pt x="82137" y="631544"/>
                  </a:lnTo>
                  <a:lnTo>
                    <a:pt x="91431" y="681177"/>
                  </a:lnTo>
                  <a:lnTo>
                    <a:pt x="101016" y="729505"/>
                  </a:lnTo>
                  <a:lnTo>
                    <a:pt x="111040" y="776231"/>
                  </a:lnTo>
                  <a:lnTo>
                    <a:pt x="121648" y="821061"/>
                  </a:lnTo>
                  <a:lnTo>
                    <a:pt x="124686" y="824140"/>
                  </a:lnTo>
                  <a:lnTo>
                    <a:pt x="127735" y="824140"/>
                  </a:lnTo>
                  <a:lnTo>
                    <a:pt x="140277" y="828650"/>
                  </a:lnTo>
                  <a:lnTo>
                    <a:pt x="155101" y="832890"/>
                  </a:lnTo>
                  <a:lnTo>
                    <a:pt x="172208" y="836553"/>
                  </a:lnTo>
                  <a:lnTo>
                    <a:pt x="191597" y="839330"/>
                  </a:lnTo>
                  <a:lnTo>
                    <a:pt x="187509" y="817700"/>
                  </a:lnTo>
                  <a:lnTo>
                    <a:pt x="183992" y="793761"/>
                  </a:lnTo>
                  <a:lnTo>
                    <a:pt x="180475" y="767513"/>
                  </a:lnTo>
                  <a:lnTo>
                    <a:pt x="176386" y="738955"/>
                  </a:lnTo>
                  <a:lnTo>
                    <a:pt x="172244" y="699920"/>
                  </a:lnTo>
                  <a:lnTo>
                    <a:pt x="168026" y="657956"/>
                  </a:lnTo>
                  <a:lnTo>
                    <a:pt x="163883" y="613287"/>
                  </a:lnTo>
                  <a:lnTo>
                    <a:pt x="159965" y="566140"/>
                  </a:lnTo>
                  <a:lnTo>
                    <a:pt x="156423" y="516741"/>
                  </a:lnTo>
                  <a:lnTo>
                    <a:pt x="153406" y="465314"/>
                  </a:lnTo>
                  <a:lnTo>
                    <a:pt x="151065" y="412085"/>
                  </a:lnTo>
                  <a:lnTo>
                    <a:pt x="149550" y="357280"/>
                  </a:lnTo>
                  <a:lnTo>
                    <a:pt x="148995" y="299969"/>
                  </a:lnTo>
                  <a:lnTo>
                    <a:pt x="148211" y="246924"/>
                  </a:lnTo>
                  <a:lnTo>
                    <a:pt x="148677" y="193998"/>
                  </a:lnTo>
                  <a:lnTo>
                    <a:pt x="150156" y="142595"/>
                  </a:lnTo>
                  <a:lnTo>
                    <a:pt x="152164" y="98078"/>
                  </a:lnTo>
                  <a:lnTo>
                    <a:pt x="72466" y="98078"/>
                  </a:lnTo>
                  <a:lnTo>
                    <a:pt x="57068" y="96822"/>
                  </a:lnTo>
                  <a:lnTo>
                    <a:pt x="50560" y="95102"/>
                  </a:lnTo>
                  <a:lnTo>
                    <a:pt x="44622" y="92245"/>
                  </a:lnTo>
                  <a:lnTo>
                    <a:pt x="39536" y="88264"/>
                  </a:lnTo>
                  <a:lnTo>
                    <a:pt x="29650" y="80885"/>
                  </a:lnTo>
                  <a:lnTo>
                    <a:pt x="22048" y="72651"/>
                  </a:lnTo>
                  <a:lnTo>
                    <a:pt x="15586" y="63858"/>
                  </a:lnTo>
                  <a:lnTo>
                    <a:pt x="9124" y="54805"/>
                  </a:lnTo>
                  <a:lnTo>
                    <a:pt x="6844" y="48003"/>
                  </a:lnTo>
                  <a:lnTo>
                    <a:pt x="4562" y="41489"/>
                  </a:lnTo>
                  <a:lnTo>
                    <a:pt x="2280" y="35552"/>
                  </a:lnTo>
                  <a:lnTo>
                    <a:pt x="0" y="30481"/>
                  </a:lnTo>
                  <a:close/>
                </a:path>
                <a:path w="191770" h="839470">
                  <a:moveTo>
                    <a:pt x="158137" y="0"/>
                  </a:moveTo>
                  <a:lnTo>
                    <a:pt x="153055" y="11403"/>
                  </a:lnTo>
                  <a:lnTo>
                    <a:pt x="147117" y="22489"/>
                  </a:lnTo>
                  <a:lnTo>
                    <a:pt x="140607" y="32978"/>
                  </a:lnTo>
                  <a:lnTo>
                    <a:pt x="133811" y="42592"/>
                  </a:lnTo>
                  <a:lnTo>
                    <a:pt x="126350" y="56151"/>
                  </a:lnTo>
                  <a:lnTo>
                    <a:pt x="94274" y="88264"/>
                  </a:lnTo>
                  <a:lnTo>
                    <a:pt x="72466" y="98078"/>
                  </a:lnTo>
                  <a:lnTo>
                    <a:pt x="152164" y="98078"/>
                  </a:lnTo>
                  <a:lnTo>
                    <a:pt x="152437" y="92245"/>
                  </a:lnTo>
                  <a:lnTo>
                    <a:pt x="155140" y="45347"/>
                  </a:lnTo>
                  <a:lnTo>
                    <a:pt x="158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083" y="453390"/>
            <a:ext cx="589915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60" dirty="0"/>
              <a:t>Teknoloji </a:t>
            </a:r>
            <a:r>
              <a:rPr sz="4800" dirty="0"/>
              <a:t>Bağımlısı  </a:t>
            </a:r>
            <a:r>
              <a:rPr sz="4800" spc="-5" dirty="0"/>
              <a:t>Olmamak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083" y="2282444"/>
            <a:ext cx="151871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E61F4F"/>
                </a:solidFill>
                <a:latin typeface="Carlito"/>
                <a:cs typeface="Carlito"/>
              </a:rPr>
              <a:t>İçin</a:t>
            </a:r>
            <a:endParaRPr sz="60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1602134"/>
            <a:ext cx="7315200" cy="441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95601" y="3324605"/>
            <a:ext cx="1438782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3055" marR="5080" indent="-30099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P</a:t>
            </a:r>
            <a:r>
              <a:rPr sz="2800" spc="-60" dirty="0">
                <a:solidFill>
                  <a:srgbClr val="585858"/>
                </a:solidFill>
                <a:latin typeface="Carlito"/>
                <a:cs typeface="Carlito"/>
              </a:rPr>
              <a:t>r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og</a:t>
            </a:r>
            <a:r>
              <a:rPr sz="2800" spc="-65" dirty="0">
                <a:solidFill>
                  <a:srgbClr val="585858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am  </a:t>
            </a:r>
            <a:r>
              <a:rPr sz="2800" spc="-50" dirty="0">
                <a:solidFill>
                  <a:srgbClr val="585858"/>
                </a:solidFill>
                <a:latin typeface="Carlito"/>
                <a:cs typeface="Carlito"/>
              </a:rPr>
              <a:t>Yap!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2242" y="2232152"/>
            <a:ext cx="97675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 smtClean="0">
                <a:solidFill>
                  <a:srgbClr val="E61F4F"/>
                </a:solidFill>
                <a:latin typeface="Carlito"/>
                <a:cs typeface="Carlito"/>
              </a:rPr>
              <a:t>Baş</a:t>
            </a:r>
            <a:r>
              <a:rPr sz="2400" spc="-35" dirty="0" err="1" smtClean="0">
                <a:solidFill>
                  <a:srgbClr val="E61F4F"/>
                </a:solidFill>
                <a:latin typeface="Carlito"/>
                <a:cs typeface="Carlito"/>
              </a:rPr>
              <a:t>k</a:t>
            </a:r>
            <a:r>
              <a:rPr lang="tr-TR" sz="2400" spc="-35" dirty="0" smtClean="0">
                <a:solidFill>
                  <a:srgbClr val="E61F4F"/>
                </a:solidFill>
                <a:latin typeface="Carlito"/>
                <a:cs typeface="Carlito"/>
              </a:rPr>
              <a:t>a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6003" y="2597911"/>
            <a:ext cx="18301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5080" indent="-243840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solidFill>
                  <a:srgbClr val="E61F4F"/>
                </a:solidFill>
                <a:latin typeface="Carlito"/>
                <a:cs typeface="Carlito"/>
              </a:rPr>
              <a:t>Al</a:t>
            </a:r>
            <a:r>
              <a:rPr sz="2400" spc="-25" dirty="0" smtClean="0">
                <a:solidFill>
                  <a:srgbClr val="E61F4F"/>
                </a:solidFill>
                <a:latin typeface="Carlito"/>
                <a:cs typeface="Carlito"/>
              </a:rPr>
              <a:t>t</a:t>
            </a:r>
            <a:r>
              <a:rPr lang="tr-TR" sz="2400" spc="-25" dirty="0" err="1" smtClean="0">
                <a:solidFill>
                  <a:srgbClr val="E61F4F"/>
                </a:solidFill>
                <a:latin typeface="Carlito"/>
                <a:cs typeface="Carlito"/>
              </a:rPr>
              <a:t>ernatifler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744164" y="356244"/>
            <a:ext cx="1943735" cy="1943100"/>
            <a:chOff x="9744164" y="356244"/>
            <a:chExt cx="1943735" cy="1943100"/>
          </a:xfrm>
        </p:grpSpPr>
        <p:sp>
          <p:nvSpPr>
            <p:cNvPr id="9" name="object 9"/>
            <p:cNvSpPr/>
            <p:nvPr/>
          </p:nvSpPr>
          <p:spPr>
            <a:xfrm>
              <a:off x="9744164" y="356244"/>
              <a:ext cx="1943735" cy="1943100"/>
            </a:xfrm>
            <a:custGeom>
              <a:avLst/>
              <a:gdLst/>
              <a:ahLst/>
              <a:cxnLst/>
              <a:rect l="l" t="t" r="r" b="b"/>
              <a:pathLst>
                <a:path w="1943734" h="1943100">
                  <a:moveTo>
                    <a:pt x="1143020" y="1930399"/>
                  </a:moveTo>
                  <a:lnTo>
                    <a:pt x="800600" y="1930399"/>
                  </a:lnTo>
                  <a:lnTo>
                    <a:pt x="823204" y="1943099"/>
                  </a:lnTo>
                  <a:lnTo>
                    <a:pt x="1120331" y="1943099"/>
                  </a:lnTo>
                  <a:lnTo>
                    <a:pt x="1143020" y="1930399"/>
                  </a:lnTo>
                  <a:close/>
                </a:path>
                <a:path w="1943734" h="1943100">
                  <a:moveTo>
                    <a:pt x="1213241" y="1917699"/>
                  </a:moveTo>
                  <a:lnTo>
                    <a:pt x="730269" y="1917699"/>
                  </a:lnTo>
                  <a:lnTo>
                    <a:pt x="774559" y="1930399"/>
                  </a:lnTo>
                  <a:lnTo>
                    <a:pt x="1168988" y="1930399"/>
                  </a:lnTo>
                  <a:lnTo>
                    <a:pt x="1213241" y="1917699"/>
                  </a:lnTo>
                  <a:close/>
                </a:path>
                <a:path w="1943734" h="1943100">
                  <a:moveTo>
                    <a:pt x="1259467" y="1904999"/>
                  </a:moveTo>
                  <a:lnTo>
                    <a:pt x="684237" y="1904999"/>
                  </a:lnTo>
                  <a:lnTo>
                    <a:pt x="727619" y="1917699"/>
                  </a:lnTo>
                  <a:lnTo>
                    <a:pt x="1216025" y="1917699"/>
                  </a:lnTo>
                  <a:lnTo>
                    <a:pt x="1259467" y="1904999"/>
                  </a:lnTo>
                  <a:close/>
                </a:path>
                <a:path w="1943734" h="1943100">
                  <a:moveTo>
                    <a:pt x="1304724" y="1892299"/>
                  </a:moveTo>
                  <a:lnTo>
                    <a:pt x="639004" y="1892299"/>
                  </a:lnTo>
                  <a:lnTo>
                    <a:pt x="681478" y="1904999"/>
                  </a:lnTo>
                  <a:lnTo>
                    <a:pt x="1262129" y="1904999"/>
                  </a:lnTo>
                  <a:lnTo>
                    <a:pt x="1304724" y="1892299"/>
                  </a:lnTo>
                  <a:close/>
                </a:path>
                <a:path w="1943734" h="1943100">
                  <a:moveTo>
                    <a:pt x="1391972" y="1854199"/>
                  </a:moveTo>
                  <a:lnTo>
                    <a:pt x="551732" y="1854199"/>
                  </a:lnTo>
                  <a:lnTo>
                    <a:pt x="592210" y="1866899"/>
                  </a:lnTo>
                  <a:lnTo>
                    <a:pt x="594702" y="1879599"/>
                  </a:lnTo>
                  <a:lnTo>
                    <a:pt x="636269" y="1892299"/>
                  </a:lnTo>
                  <a:lnTo>
                    <a:pt x="1307387" y="1892299"/>
                  </a:lnTo>
                  <a:lnTo>
                    <a:pt x="1348893" y="1879599"/>
                  </a:lnTo>
                  <a:lnTo>
                    <a:pt x="1351434" y="1866899"/>
                  </a:lnTo>
                  <a:lnTo>
                    <a:pt x="1391972" y="1854199"/>
                  </a:lnTo>
                  <a:close/>
                </a:path>
                <a:path w="1943734" h="1943100">
                  <a:moveTo>
                    <a:pt x="1433962" y="1828799"/>
                  </a:moveTo>
                  <a:lnTo>
                    <a:pt x="509754" y="1828799"/>
                  </a:lnTo>
                  <a:lnTo>
                    <a:pt x="549239" y="1854199"/>
                  </a:lnTo>
                  <a:lnTo>
                    <a:pt x="1394513" y="1854199"/>
                  </a:lnTo>
                  <a:lnTo>
                    <a:pt x="1433962" y="1828799"/>
                  </a:lnTo>
                  <a:close/>
                </a:path>
                <a:path w="1943734" h="1943100">
                  <a:moveTo>
                    <a:pt x="598877" y="1752599"/>
                  </a:moveTo>
                  <a:lnTo>
                    <a:pt x="391479" y="1752599"/>
                  </a:lnTo>
                  <a:lnTo>
                    <a:pt x="427322" y="1777999"/>
                  </a:lnTo>
                  <a:lnTo>
                    <a:pt x="429501" y="1790699"/>
                  </a:lnTo>
                  <a:lnTo>
                    <a:pt x="466529" y="1803399"/>
                  </a:lnTo>
                  <a:lnTo>
                    <a:pt x="468901" y="1816099"/>
                  </a:lnTo>
                  <a:lnTo>
                    <a:pt x="507201" y="1828799"/>
                  </a:lnTo>
                  <a:lnTo>
                    <a:pt x="841828" y="1828799"/>
                  </a:lnTo>
                  <a:lnTo>
                    <a:pt x="819235" y="1816099"/>
                  </a:lnTo>
                  <a:lnTo>
                    <a:pt x="800442" y="1816099"/>
                  </a:lnTo>
                  <a:lnTo>
                    <a:pt x="756153" y="1803399"/>
                  </a:lnTo>
                  <a:lnTo>
                    <a:pt x="758803" y="1803399"/>
                  </a:lnTo>
                  <a:lnTo>
                    <a:pt x="715421" y="1790699"/>
                  </a:lnTo>
                  <a:lnTo>
                    <a:pt x="718180" y="1790699"/>
                  </a:lnTo>
                  <a:lnTo>
                    <a:pt x="675706" y="1777999"/>
                  </a:lnTo>
                  <a:lnTo>
                    <a:pt x="678441" y="1777999"/>
                  </a:lnTo>
                  <a:lnTo>
                    <a:pt x="636874" y="1765299"/>
                  </a:lnTo>
                  <a:lnTo>
                    <a:pt x="639355" y="1765299"/>
                  </a:lnTo>
                  <a:lnTo>
                    <a:pt x="598877" y="1752599"/>
                  </a:lnTo>
                  <a:close/>
                </a:path>
                <a:path w="1943734" h="1943100">
                  <a:moveTo>
                    <a:pt x="1552309" y="1752599"/>
                  </a:moveTo>
                  <a:lnTo>
                    <a:pt x="1344900" y="1752599"/>
                  </a:lnTo>
                  <a:lnTo>
                    <a:pt x="1304361" y="1765299"/>
                  </a:lnTo>
                  <a:lnTo>
                    <a:pt x="1306782" y="1765299"/>
                  </a:lnTo>
                  <a:lnTo>
                    <a:pt x="1265396" y="1777999"/>
                  </a:lnTo>
                  <a:lnTo>
                    <a:pt x="1268059" y="1777999"/>
                  </a:lnTo>
                  <a:lnTo>
                    <a:pt x="1225463" y="1790699"/>
                  </a:lnTo>
                  <a:lnTo>
                    <a:pt x="1228247" y="1790699"/>
                  </a:lnTo>
                  <a:lnTo>
                    <a:pt x="1184853" y="1803399"/>
                  </a:lnTo>
                  <a:lnTo>
                    <a:pt x="1187612" y="1803399"/>
                  </a:lnTo>
                  <a:lnTo>
                    <a:pt x="1143322" y="1816099"/>
                  </a:lnTo>
                  <a:lnTo>
                    <a:pt x="1124445" y="1816099"/>
                  </a:lnTo>
                  <a:lnTo>
                    <a:pt x="1101756" y="1828799"/>
                  </a:lnTo>
                  <a:lnTo>
                    <a:pt x="1436504" y="1828799"/>
                  </a:lnTo>
                  <a:lnTo>
                    <a:pt x="1474743" y="1816099"/>
                  </a:lnTo>
                  <a:lnTo>
                    <a:pt x="1477163" y="1803399"/>
                  </a:lnTo>
                  <a:lnTo>
                    <a:pt x="1514192" y="1790699"/>
                  </a:lnTo>
                  <a:lnTo>
                    <a:pt x="1516370" y="1777999"/>
                  </a:lnTo>
                  <a:lnTo>
                    <a:pt x="1552309" y="1752599"/>
                  </a:lnTo>
                  <a:close/>
                </a:path>
                <a:path w="1943734" h="1943100">
                  <a:moveTo>
                    <a:pt x="561909" y="1727199"/>
                  </a:moveTo>
                  <a:lnTo>
                    <a:pt x="354656" y="1727199"/>
                  </a:lnTo>
                  <a:lnTo>
                    <a:pt x="389241" y="1752599"/>
                  </a:lnTo>
                  <a:lnTo>
                    <a:pt x="601382" y="1752599"/>
                  </a:lnTo>
                  <a:lnTo>
                    <a:pt x="561909" y="1727199"/>
                  </a:lnTo>
                  <a:close/>
                </a:path>
                <a:path w="1943734" h="1943100">
                  <a:moveTo>
                    <a:pt x="1589096" y="1727199"/>
                  </a:moveTo>
                  <a:lnTo>
                    <a:pt x="1381807" y="1727199"/>
                  </a:lnTo>
                  <a:lnTo>
                    <a:pt x="1342358" y="1752599"/>
                  </a:lnTo>
                  <a:lnTo>
                    <a:pt x="1554488" y="1752599"/>
                  </a:lnTo>
                  <a:lnTo>
                    <a:pt x="1589096" y="1727199"/>
                  </a:lnTo>
                  <a:close/>
                </a:path>
                <a:path w="1943734" h="1943100">
                  <a:moveTo>
                    <a:pt x="457829" y="1663699"/>
                  </a:moveTo>
                  <a:lnTo>
                    <a:pt x="285645" y="1663699"/>
                  </a:lnTo>
                  <a:lnTo>
                    <a:pt x="317410" y="1701799"/>
                  </a:lnTo>
                  <a:lnTo>
                    <a:pt x="319334" y="1701799"/>
                  </a:lnTo>
                  <a:lnTo>
                    <a:pt x="352454" y="1727199"/>
                  </a:lnTo>
                  <a:lnTo>
                    <a:pt x="564450" y="1727199"/>
                  </a:lnTo>
                  <a:lnTo>
                    <a:pt x="526151" y="1714499"/>
                  </a:lnTo>
                  <a:lnTo>
                    <a:pt x="528522" y="1714499"/>
                  </a:lnTo>
                  <a:lnTo>
                    <a:pt x="491494" y="1689099"/>
                  </a:lnTo>
                  <a:lnTo>
                    <a:pt x="493684" y="1689099"/>
                  </a:lnTo>
                  <a:lnTo>
                    <a:pt x="457829" y="1663699"/>
                  </a:lnTo>
                  <a:close/>
                </a:path>
                <a:path w="1943734" h="1943100">
                  <a:moveTo>
                    <a:pt x="1776903" y="1523999"/>
                  </a:moveTo>
                  <a:lnTo>
                    <a:pt x="1634233" y="1523999"/>
                  </a:lnTo>
                  <a:lnTo>
                    <a:pt x="1605554" y="1549399"/>
                  </a:lnTo>
                  <a:lnTo>
                    <a:pt x="1607369" y="1549399"/>
                  </a:lnTo>
                  <a:lnTo>
                    <a:pt x="1577116" y="1587499"/>
                  </a:lnTo>
                  <a:lnTo>
                    <a:pt x="1578932" y="1587499"/>
                  </a:lnTo>
                  <a:lnTo>
                    <a:pt x="1547227" y="1612899"/>
                  </a:lnTo>
                  <a:lnTo>
                    <a:pt x="1549405" y="1612899"/>
                  </a:lnTo>
                  <a:lnTo>
                    <a:pt x="1516128" y="1638299"/>
                  </a:lnTo>
                  <a:lnTo>
                    <a:pt x="1518306" y="1638299"/>
                  </a:lnTo>
                  <a:lnTo>
                    <a:pt x="1483697" y="1663699"/>
                  </a:lnTo>
                  <a:lnTo>
                    <a:pt x="1485875" y="1663699"/>
                  </a:lnTo>
                  <a:lnTo>
                    <a:pt x="1450057" y="1689099"/>
                  </a:lnTo>
                  <a:lnTo>
                    <a:pt x="1452235" y="1689099"/>
                  </a:lnTo>
                  <a:lnTo>
                    <a:pt x="1415206" y="1714499"/>
                  </a:lnTo>
                  <a:lnTo>
                    <a:pt x="1417626" y="1714499"/>
                  </a:lnTo>
                  <a:lnTo>
                    <a:pt x="1379387" y="1727199"/>
                  </a:lnTo>
                  <a:lnTo>
                    <a:pt x="1591153" y="1727199"/>
                  </a:lnTo>
                  <a:lnTo>
                    <a:pt x="1624431" y="1701799"/>
                  </a:lnTo>
                  <a:lnTo>
                    <a:pt x="1626488" y="1701799"/>
                  </a:lnTo>
                  <a:lnTo>
                    <a:pt x="1658193" y="1663699"/>
                  </a:lnTo>
                  <a:lnTo>
                    <a:pt x="1690381" y="1638299"/>
                  </a:lnTo>
                  <a:lnTo>
                    <a:pt x="1692196" y="1625599"/>
                  </a:lnTo>
                  <a:lnTo>
                    <a:pt x="1720875" y="1600199"/>
                  </a:lnTo>
                  <a:lnTo>
                    <a:pt x="1722691" y="1600199"/>
                  </a:lnTo>
                  <a:lnTo>
                    <a:pt x="1751491" y="1562099"/>
                  </a:lnTo>
                  <a:lnTo>
                    <a:pt x="1776903" y="1523999"/>
                  </a:lnTo>
                  <a:close/>
                </a:path>
                <a:path w="1943734" h="1943100">
                  <a:moveTo>
                    <a:pt x="309556" y="1523999"/>
                  </a:moveTo>
                  <a:lnTo>
                    <a:pt x="166850" y="1523999"/>
                  </a:lnTo>
                  <a:lnTo>
                    <a:pt x="192347" y="1562099"/>
                  </a:lnTo>
                  <a:lnTo>
                    <a:pt x="193920" y="1562099"/>
                  </a:lnTo>
                  <a:lnTo>
                    <a:pt x="221062" y="1600199"/>
                  </a:lnTo>
                  <a:lnTo>
                    <a:pt x="222817" y="1600199"/>
                  </a:lnTo>
                  <a:lnTo>
                    <a:pt x="251496" y="1625599"/>
                  </a:lnTo>
                  <a:lnTo>
                    <a:pt x="253372" y="1638299"/>
                  </a:lnTo>
                  <a:lnTo>
                    <a:pt x="283684" y="1663699"/>
                  </a:lnTo>
                  <a:lnTo>
                    <a:pt x="460068" y="1663699"/>
                  </a:lnTo>
                  <a:lnTo>
                    <a:pt x="425495" y="1638299"/>
                  </a:lnTo>
                  <a:lnTo>
                    <a:pt x="427685" y="1638299"/>
                  </a:lnTo>
                  <a:lnTo>
                    <a:pt x="394565" y="1612899"/>
                  </a:lnTo>
                  <a:lnTo>
                    <a:pt x="396489" y="1612899"/>
                  </a:lnTo>
                  <a:lnTo>
                    <a:pt x="364724" y="1587499"/>
                  </a:lnTo>
                  <a:lnTo>
                    <a:pt x="366685" y="1587499"/>
                  </a:lnTo>
                  <a:lnTo>
                    <a:pt x="336372" y="1549399"/>
                  </a:lnTo>
                  <a:lnTo>
                    <a:pt x="338235" y="1549399"/>
                  </a:lnTo>
                  <a:lnTo>
                    <a:pt x="309556" y="1523999"/>
                  </a:lnTo>
                  <a:close/>
                </a:path>
                <a:path w="1943734" h="1943100">
                  <a:moveTo>
                    <a:pt x="284181" y="1485899"/>
                  </a:moveTo>
                  <a:lnTo>
                    <a:pt x="141462" y="1485899"/>
                  </a:lnTo>
                  <a:lnTo>
                    <a:pt x="165241" y="1523999"/>
                  </a:lnTo>
                  <a:lnTo>
                    <a:pt x="311323" y="1523999"/>
                  </a:lnTo>
                  <a:lnTo>
                    <a:pt x="284181" y="1485899"/>
                  </a:lnTo>
                  <a:close/>
                </a:path>
                <a:path w="1943734" h="1943100">
                  <a:moveTo>
                    <a:pt x="1884117" y="1308099"/>
                  </a:moveTo>
                  <a:lnTo>
                    <a:pt x="1762140" y="1308099"/>
                  </a:lnTo>
                  <a:lnTo>
                    <a:pt x="1743867" y="1346199"/>
                  </a:lnTo>
                  <a:lnTo>
                    <a:pt x="1745198" y="1346199"/>
                  </a:lnTo>
                  <a:lnTo>
                    <a:pt x="1724869" y="1384299"/>
                  </a:lnTo>
                  <a:lnTo>
                    <a:pt x="1726200" y="1384299"/>
                  </a:lnTo>
                  <a:lnTo>
                    <a:pt x="1704176" y="1422399"/>
                  </a:lnTo>
                  <a:lnTo>
                    <a:pt x="1705749" y="1422399"/>
                  </a:lnTo>
                  <a:lnTo>
                    <a:pt x="1681910" y="1460499"/>
                  </a:lnTo>
                  <a:lnTo>
                    <a:pt x="1683484" y="1460499"/>
                  </a:lnTo>
                  <a:lnTo>
                    <a:pt x="1657951" y="1485899"/>
                  </a:lnTo>
                  <a:lnTo>
                    <a:pt x="1659524" y="1485899"/>
                  </a:lnTo>
                  <a:lnTo>
                    <a:pt x="1632418" y="1523999"/>
                  </a:lnTo>
                  <a:lnTo>
                    <a:pt x="1778476" y="1523999"/>
                  </a:lnTo>
                  <a:lnTo>
                    <a:pt x="1803767" y="1485899"/>
                  </a:lnTo>
                  <a:lnTo>
                    <a:pt x="1827001" y="1435099"/>
                  </a:lnTo>
                  <a:lnTo>
                    <a:pt x="1847209" y="1396999"/>
                  </a:lnTo>
                  <a:lnTo>
                    <a:pt x="1848540" y="1396999"/>
                  </a:lnTo>
                  <a:lnTo>
                    <a:pt x="1866692" y="1358899"/>
                  </a:lnTo>
                  <a:lnTo>
                    <a:pt x="1867781" y="1358899"/>
                  </a:lnTo>
                  <a:lnTo>
                    <a:pt x="1884117" y="1308099"/>
                  </a:lnTo>
                  <a:close/>
                </a:path>
                <a:path w="1943734" h="1943100">
                  <a:moveTo>
                    <a:pt x="181516" y="1308099"/>
                  </a:moveTo>
                  <a:lnTo>
                    <a:pt x="59526" y="1308099"/>
                  </a:lnTo>
                  <a:lnTo>
                    <a:pt x="75862" y="1358899"/>
                  </a:lnTo>
                  <a:lnTo>
                    <a:pt x="76962" y="1358899"/>
                  </a:lnTo>
                  <a:lnTo>
                    <a:pt x="95295" y="1396999"/>
                  </a:lnTo>
                  <a:lnTo>
                    <a:pt x="96545" y="1396999"/>
                  </a:lnTo>
                  <a:lnTo>
                    <a:pt x="116784" y="1435099"/>
                  </a:lnTo>
                  <a:lnTo>
                    <a:pt x="118047" y="1447799"/>
                  </a:lnTo>
                  <a:lnTo>
                    <a:pt x="140010" y="1485899"/>
                  </a:lnTo>
                  <a:lnTo>
                    <a:pt x="285766" y="1485899"/>
                  </a:lnTo>
                  <a:lnTo>
                    <a:pt x="260257" y="1460499"/>
                  </a:lnTo>
                  <a:lnTo>
                    <a:pt x="261854" y="1460499"/>
                  </a:lnTo>
                  <a:lnTo>
                    <a:pt x="238076" y="1422399"/>
                  </a:lnTo>
                  <a:lnTo>
                    <a:pt x="239540" y="1422399"/>
                  </a:lnTo>
                  <a:lnTo>
                    <a:pt x="217577" y="1384299"/>
                  </a:lnTo>
                  <a:lnTo>
                    <a:pt x="218836" y="1384299"/>
                  </a:lnTo>
                  <a:lnTo>
                    <a:pt x="198603" y="1346199"/>
                  </a:lnTo>
                  <a:lnTo>
                    <a:pt x="199849" y="1346199"/>
                  </a:lnTo>
                  <a:lnTo>
                    <a:pt x="181516" y="1308099"/>
                  </a:lnTo>
                  <a:close/>
                </a:path>
                <a:path w="1943734" h="1943100">
                  <a:moveTo>
                    <a:pt x="166281" y="1269999"/>
                  </a:moveTo>
                  <a:lnTo>
                    <a:pt x="44197" y="1269999"/>
                  </a:lnTo>
                  <a:lnTo>
                    <a:pt x="58537" y="1308099"/>
                  </a:lnTo>
                  <a:lnTo>
                    <a:pt x="182617" y="1308099"/>
                  </a:lnTo>
                  <a:lnTo>
                    <a:pt x="166281" y="1269999"/>
                  </a:lnTo>
                  <a:close/>
                </a:path>
                <a:path w="1943734" h="1943100">
                  <a:moveTo>
                    <a:pt x="1899485" y="1269999"/>
                  </a:moveTo>
                  <a:lnTo>
                    <a:pt x="1777387" y="1269999"/>
                  </a:lnTo>
                  <a:lnTo>
                    <a:pt x="1761051" y="1308099"/>
                  </a:lnTo>
                  <a:lnTo>
                    <a:pt x="1885085" y="1308099"/>
                  </a:lnTo>
                  <a:lnTo>
                    <a:pt x="1899485" y="1269999"/>
                  </a:lnTo>
                  <a:close/>
                </a:path>
                <a:path w="1943734" h="1943100">
                  <a:moveTo>
                    <a:pt x="128054" y="1130299"/>
                  </a:moveTo>
                  <a:lnTo>
                    <a:pt x="11318" y="1130299"/>
                  </a:lnTo>
                  <a:lnTo>
                    <a:pt x="15341" y="1155699"/>
                  </a:lnTo>
                  <a:lnTo>
                    <a:pt x="19608" y="1168399"/>
                  </a:lnTo>
                  <a:lnTo>
                    <a:pt x="20075" y="1181099"/>
                  </a:lnTo>
                  <a:lnTo>
                    <a:pt x="30331" y="1219199"/>
                  </a:lnTo>
                  <a:lnTo>
                    <a:pt x="31042" y="1219199"/>
                  </a:lnTo>
                  <a:lnTo>
                    <a:pt x="43384" y="1269999"/>
                  </a:lnTo>
                  <a:lnTo>
                    <a:pt x="167273" y="1269999"/>
                  </a:lnTo>
                  <a:lnTo>
                    <a:pt x="152934" y="1231899"/>
                  </a:lnTo>
                  <a:lnTo>
                    <a:pt x="153745" y="1231899"/>
                  </a:lnTo>
                  <a:lnTo>
                    <a:pt x="141402" y="1193799"/>
                  </a:lnTo>
                  <a:lnTo>
                    <a:pt x="142104" y="1193799"/>
                  </a:lnTo>
                  <a:lnTo>
                    <a:pt x="131854" y="1155699"/>
                  </a:lnTo>
                  <a:lnTo>
                    <a:pt x="132326" y="1155699"/>
                  </a:lnTo>
                  <a:lnTo>
                    <a:pt x="128054" y="1130299"/>
                  </a:lnTo>
                  <a:close/>
                </a:path>
                <a:path w="1943734" h="1943100">
                  <a:moveTo>
                    <a:pt x="1935667" y="1104899"/>
                  </a:moveTo>
                  <a:lnTo>
                    <a:pt x="1819014" y="1104899"/>
                  </a:lnTo>
                  <a:lnTo>
                    <a:pt x="1815384" y="1130299"/>
                  </a:lnTo>
                  <a:lnTo>
                    <a:pt x="1815626" y="1130299"/>
                  </a:lnTo>
                  <a:lnTo>
                    <a:pt x="1811390" y="1155699"/>
                  </a:lnTo>
                  <a:lnTo>
                    <a:pt x="1811753" y="1155699"/>
                  </a:lnTo>
                  <a:lnTo>
                    <a:pt x="1801589" y="1193799"/>
                  </a:lnTo>
                  <a:lnTo>
                    <a:pt x="1802194" y="1193799"/>
                  </a:lnTo>
                  <a:lnTo>
                    <a:pt x="1789972" y="1231899"/>
                  </a:lnTo>
                  <a:lnTo>
                    <a:pt x="1790819" y="1231899"/>
                  </a:lnTo>
                  <a:lnTo>
                    <a:pt x="1776419" y="1269999"/>
                  </a:lnTo>
                  <a:lnTo>
                    <a:pt x="1900332" y="1269999"/>
                  </a:lnTo>
                  <a:lnTo>
                    <a:pt x="1912675" y="1219199"/>
                  </a:lnTo>
                  <a:lnTo>
                    <a:pt x="1923566" y="1181099"/>
                  </a:lnTo>
                  <a:lnTo>
                    <a:pt x="1924050" y="1168399"/>
                  </a:lnTo>
                  <a:lnTo>
                    <a:pt x="1928285" y="1155699"/>
                  </a:lnTo>
                  <a:lnTo>
                    <a:pt x="1932521" y="1130299"/>
                  </a:lnTo>
                  <a:lnTo>
                    <a:pt x="1935667" y="1104899"/>
                  </a:lnTo>
                  <a:close/>
                </a:path>
                <a:path w="1943734" h="1943100">
                  <a:moveTo>
                    <a:pt x="124460" y="1104899"/>
                  </a:moveTo>
                  <a:lnTo>
                    <a:pt x="7889" y="1104899"/>
                  </a:lnTo>
                  <a:lnTo>
                    <a:pt x="11065" y="1130299"/>
                  </a:lnTo>
                  <a:lnTo>
                    <a:pt x="128260" y="1130299"/>
                  </a:lnTo>
                  <a:lnTo>
                    <a:pt x="124460" y="1104899"/>
                  </a:lnTo>
                  <a:close/>
                </a:path>
                <a:path w="1943734" h="1943100">
                  <a:moveTo>
                    <a:pt x="115796" y="1015999"/>
                  </a:moveTo>
                  <a:lnTo>
                    <a:pt x="115864" y="1028699"/>
                  </a:lnTo>
                  <a:lnTo>
                    <a:pt x="1283" y="1028699"/>
                  </a:lnTo>
                  <a:lnTo>
                    <a:pt x="2735" y="1054099"/>
                  </a:lnTo>
                  <a:lnTo>
                    <a:pt x="4942" y="1079499"/>
                  </a:lnTo>
                  <a:lnTo>
                    <a:pt x="5084" y="1079499"/>
                  </a:lnTo>
                  <a:lnTo>
                    <a:pt x="7717" y="1104899"/>
                  </a:lnTo>
                  <a:lnTo>
                    <a:pt x="124714" y="1104899"/>
                  </a:lnTo>
                  <a:lnTo>
                    <a:pt x="121532" y="1092199"/>
                  </a:lnTo>
                  <a:lnTo>
                    <a:pt x="121701" y="1092199"/>
                  </a:lnTo>
                  <a:lnTo>
                    <a:pt x="119075" y="1066799"/>
                  </a:lnTo>
                  <a:lnTo>
                    <a:pt x="119209" y="1066799"/>
                  </a:lnTo>
                  <a:lnTo>
                    <a:pt x="117126" y="1041399"/>
                  </a:lnTo>
                  <a:lnTo>
                    <a:pt x="115796" y="1015999"/>
                  </a:lnTo>
                  <a:close/>
                </a:path>
                <a:path w="1943734" h="1943100">
                  <a:moveTo>
                    <a:pt x="1827727" y="1015999"/>
                  </a:moveTo>
                  <a:lnTo>
                    <a:pt x="1826275" y="1041399"/>
                  </a:lnTo>
                  <a:lnTo>
                    <a:pt x="1824338" y="1066799"/>
                  </a:lnTo>
                  <a:lnTo>
                    <a:pt x="1821797" y="1092199"/>
                  </a:lnTo>
                  <a:lnTo>
                    <a:pt x="1822039" y="1092199"/>
                  </a:lnTo>
                  <a:lnTo>
                    <a:pt x="1818893" y="1104899"/>
                  </a:lnTo>
                  <a:lnTo>
                    <a:pt x="1935909" y="1104899"/>
                  </a:lnTo>
                  <a:lnTo>
                    <a:pt x="1938450" y="1079499"/>
                  </a:lnTo>
                  <a:lnTo>
                    <a:pt x="1940749" y="1054099"/>
                  </a:lnTo>
                  <a:lnTo>
                    <a:pt x="1942322" y="1028699"/>
                  </a:lnTo>
                  <a:lnTo>
                    <a:pt x="1827727" y="1028699"/>
                  </a:lnTo>
                  <a:lnTo>
                    <a:pt x="1827727" y="1015999"/>
                  </a:lnTo>
                  <a:close/>
                </a:path>
                <a:path w="1943734" h="1943100">
                  <a:moveTo>
                    <a:pt x="114955" y="1003299"/>
                  </a:moveTo>
                  <a:lnTo>
                    <a:pt x="306" y="1003299"/>
                  </a:lnTo>
                  <a:lnTo>
                    <a:pt x="1215" y="1028699"/>
                  </a:lnTo>
                  <a:lnTo>
                    <a:pt x="115864" y="1028699"/>
                  </a:lnTo>
                  <a:lnTo>
                    <a:pt x="114955" y="1003299"/>
                  </a:lnTo>
                  <a:close/>
                </a:path>
                <a:path w="1943734" h="1943100">
                  <a:moveTo>
                    <a:pt x="1828813" y="978168"/>
                  </a:moveTo>
                  <a:lnTo>
                    <a:pt x="1828574" y="1003299"/>
                  </a:lnTo>
                  <a:lnTo>
                    <a:pt x="1827727" y="1028699"/>
                  </a:lnTo>
                  <a:lnTo>
                    <a:pt x="1942322" y="1028699"/>
                  </a:lnTo>
                  <a:lnTo>
                    <a:pt x="1942806" y="1015999"/>
                  </a:lnTo>
                  <a:lnTo>
                    <a:pt x="1845515" y="1015999"/>
                  </a:lnTo>
                  <a:lnTo>
                    <a:pt x="1828813" y="978168"/>
                  </a:lnTo>
                  <a:close/>
                </a:path>
                <a:path w="1943734" h="1943100">
                  <a:moveTo>
                    <a:pt x="1828816" y="977899"/>
                  </a:moveTo>
                  <a:lnTo>
                    <a:pt x="1828813" y="978168"/>
                  </a:lnTo>
                  <a:lnTo>
                    <a:pt x="1845515" y="1015999"/>
                  </a:lnTo>
                  <a:lnTo>
                    <a:pt x="1828816" y="977899"/>
                  </a:lnTo>
                  <a:close/>
                </a:path>
                <a:path w="1943734" h="1943100">
                  <a:moveTo>
                    <a:pt x="1943533" y="977899"/>
                  </a:moveTo>
                  <a:lnTo>
                    <a:pt x="1828816" y="977899"/>
                  </a:lnTo>
                  <a:lnTo>
                    <a:pt x="1845636" y="1015999"/>
                  </a:lnTo>
                  <a:lnTo>
                    <a:pt x="1942806" y="1015999"/>
                  </a:lnTo>
                  <a:lnTo>
                    <a:pt x="1943290" y="1003299"/>
                  </a:lnTo>
                  <a:lnTo>
                    <a:pt x="1943533" y="977899"/>
                  </a:lnTo>
                  <a:close/>
                </a:path>
                <a:path w="1943734" h="1943100">
                  <a:moveTo>
                    <a:pt x="116135" y="927099"/>
                  </a:moveTo>
                  <a:lnTo>
                    <a:pt x="1487" y="927099"/>
                  </a:lnTo>
                  <a:lnTo>
                    <a:pt x="580" y="952499"/>
                  </a:lnTo>
                  <a:lnTo>
                    <a:pt x="0" y="978168"/>
                  </a:lnTo>
                  <a:lnTo>
                    <a:pt x="268" y="1003299"/>
                  </a:lnTo>
                  <a:lnTo>
                    <a:pt x="114994" y="1003299"/>
                  </a:lnTo>
                  <a:lnTo>
                    <a:pt x="114718" y="977619"/>
                  </a:lnTo>
                  <a:lnTo>
                    <a:pt x="115256" y="952499"/>
                  </a:lnTo>
                  <a:lnTo>
                    <a:pt x="116135" y="927099"/>
                  </a:lnTo>
                  <a:close/>
                </a:path>
                <a:path w="1943734" h="1943100">
                  <a:moveTo>
                    <a:pt x="1942201" y="927099"/>
                  </a:moveTo>
                  <a:lnTo>
                    <a:pt x="1827485" y="927099"/>
                  </a:lnTo>
                  <a:lnTo>
                    <a:pt x="1828453" y="952499"/>
                  </a:lnTo>
                  <a:lnTo>
                    <a:pt x="1828691" y="977619"/>
                  </a:lnTo>
                  <a:lnTo>
                    <a:pt x="1828813" y="978168"/>
                  </a:lnTo>
                  <a:lnTo>
                    <a:pt x="1828816" y="977899"/>
                  </a:lnTo>
                  <a:lnTo>
                    <a:pt x="1943412" y="977899"/>
                  </a:lnTo>
                  <a:lnTo>
                    <a:pt x="1926591" y="939799"/>
                  </a:lnTo>
                  <a:lnTo>
                    <a:pt x="1942625" y="939799"/>
                  </a:lnTo>
                  <a:lnTo>
                    <a:pt x="1942201" y="927099"/>
                  </a:lnTo>
                  <a:close/>
                </a:path>
                <a:path w="1943734" h="1943100">
                  <a:moveTo>
                    <a:pt x="1926712" y="939799"/>
                  </a:moveTo>
                  <a:lnTo>
                    <a:pt x="1943412" y="977899"/>
                  </a:lnTo>
                  <a:lnTo>
                    <a:pt x="1943409" y="977619"/>
                  </a:lnTo>
                  <a:lnTo>
                    <a:pt x="1926712" y="939799"/>
                  </a:lnTo>
                  <a:close/>
                </a:path>
                <a:path w="1943734" h="1943100">
                  <a:moveTo>
                    <a:pt x="1943409" y="977619"/>
                  </a:moveTo>
                  <a:lnTo>
                    <a:pt x="1943412" y="977899"/>
                  </a:lnTo>
                  <a:lnTo>
                    <a:pt x="1943409" y="977619"/>
                  </a:lnTo>
                  <a:close/>
                </a:path>
                <a:path w="1943734" h="1943100">
                  <a:moveTo>
                    <a:pt x="1942625" y="939799"/>
                  </a:moveTo>
                  <a:lnTo>
                    <a:pt x="1926712" y="939799"/>
                  </a:lnTo>
                  <a:lnTo>
                    <a:pt x="1943409" y="977619"/>
                  </a:lnTo>
                  <a:lnTo>
                    <a:pt x="1943169" y="952499"/>
                  </a:lnTo>
                  <a:lnTo>
                    <a:pt x="1942625" y="939799"/>
                  </a:lnTo>
                  <a:close/>
                </a:path>
                <a:path w="1943734" h="1943100">
                  <a:moveTo>
                    <a:pt x="124981" y="850899"/>
                  </a:moveTo>
                  <a:lnTo>
                    <a:pt x="7989" y="850899"/>
                  </a:lnTo>
                  <a:lnTo>
                    <a:pt x="5357" y="876299"/>
                  </a:lnTo>
                  <a:lnTo>
                    <a:pt x="5216" y="876299"/>
                  </a:lnTo>
                  <a:lnTo>
                    <a:pt x="3129" y="901699"/>
                  </a:lnTo>
                  <a:lnTo>
                    <a:pt x="1555" y="927099"/>
                  </a:lnTo>
                  <a:lnTo>
                    <a:pt x="116135" y="927099"/>
                  </a:lnTo>
                  <a:lnTo>
                    <a:pt x="116067" y="939799"/>
                  </a:lnTo>
                  <a:lnTo>
                    <a:pt x="117520" y="914399"/>
                  </a:lnTo>
                  <a:lnTo>
                    <a:pt x="119487" y="888999"/>
                  </a:lnTo>
                  <a:lnTo>
                    <a:pt x="119342" y="888999"/>
                  </a:lnTo>
                  <a:lnTo>
                    <a:pt x="121980" y="863599"/>
                  </a:lnTo>
                  <a:lnTo>
                    <a:pt x="121798" y="863599"/>
                  </a:lnTo>
                  <a:lnTo>
                    <a:pt x="124981" y="850899"/>
                  </a:lnTo>
                  <a:close/>
                </a:path>
                <a:path w="1943734" h="1943100">
                  <a:moveTo>
                    <a:pt x="1935788" y="850899"/>
                  </a:moveTo>
                  <a:lnTo>
                    <a:pt x="1818772" y="850899"/>
                  </a:lnTo>
                  <a:lnTo>
                    <a:pt x="1821918" y="863599"/>
                  </a:lnTo>
                  <a:lnTo>
                    <a:pt x="1824338" y="888999"/>
                  </a:lnTo>
                  <a:lnTo>
                    <a:pt x="1826275" y="914399"/>
                  </a:lnTo>
                  <a:lnTo>
                    <a:pt x="1827606" y="939799"/>
                  </a:lnTo>
                  <a:lnTo>
                    <a:pt x="1827485" y="927099"/>
                  </a:lnTo>
                  <a:lnTo>
                    <a:pt x="1942080" y="927099"/>
                  </a:lnTo>
                  <a:lnTo>
                    <a:pt x="1940628" y="901699"/>
                  </a:lnTo>
                  <a:lnTo>
                    <a:pt x="1938450" y="876299"/>
                  </a:lnTo>
                  <a:lnTo>
                    <a:pt x="1935788" y="850899"/>
                  </a:lnTo>
                  <a:close/>
                </a:path>
                <a:path w="1943734" h="1943100">
                  <a:moveTo>
                    <a:pt x="128490" y="825499"/>
                  </a:moveTo>
                  <a:lnTo>
                    <a:pt x="11337" y="825499"/>
                  </a:lnTo>
                  <a:lnTo>
                    <a:pt x="8160" y="850899"/>
                  </a:lnTo>
                  <a:lnTo>
                    <a:pt x="124763" y="850899"/>
                  </a:lnTo>
                  <a:lnTo>
                    <a:pt x="128490" y="825499"/>
                  </a:lnTo>
                  <a:close/>
                </a:path>
                <a:path w="1943734" h="1943100">
                  <a:moveTo>
                    <a:pt x="1932400" y="825499"/>
                  </a:moveTo>
                  <a:lnTo>
                    <a:pt x="1815263" y="825499"/>
                  </a:lnTo>
                  <a:lnTo>
                    <a:pt x="1819014" y="850899"/>
                  </a:lnTo>
                  <a:lnTo>
                    <a:pt x="1935546" y="850899"/>
                  </a:lnTo>
                  <a:lnTo>
                    <a:pt x="1932400" y="825499"/>
                  </a:lnTo>
                  <a:close/>
                </a:path>
                <a:path w="1943734" h="1943100">
                  <a:moveTo>
                    <a:pt x="167407" y="685799"/>
                  </a:moveTo>
                  <a:lnTo>
                    <a:pt x="43446" y="685799"/>
                  </a:lnTo>
                  <a:lnTo>
                    <a:pt x="31192" y="736599"/>
                  </a:lnTo>
                  <a:lnTo>
                    <a:pt x="30511" y="736599"/>
                  </a:lnTo>
                  <a:lnTo>
                    <a:pt x="20258" y="774699"/>
                  </a:lnTo>
                  <a:lnTo>
                    <a:pt x="19790" y="787399"/>
                  </a:lnTo>
                  <a:lnTo>
                    <a:pt x="15524" y="800099"/>
                  </a:lnTo>
                  <a:lnTo>
                    <a:pt x="15275" y="812799"/>
                  </a:lnTo>
                  <a:lnTo>
                    <a:pt x="11555" y="825499"/>
                  </a:lnTo>
                  <a:lnTo>
                    <a:pt x="128236" y="825499"/>
                  </a:lnTo>
                  <a:lnTo>
                    <a:pt x="132507" y="800099"/>
                  </a:lnTo>
                  <a:lnTo>
                    <a:pt x="134598" y="800099"/>
                  </a:lnTo>
                  <a:lnTo>
                    <a:pt x="142285" y="761999"/>
                  </a:lnTo>
                  <a:lnTo>
                    <a:pt x="141607" y="761999"/>
                  </a:lnTo>
                  <a:lnTo>
                    <a:pt x="153866" y="723899"/>
                  </a:lnTo>
                  <a:lnTo>
                    <a:pt x="152970" y="723899"/>
                  </a:lnTo>
                  <a:lnTo>
                    <a:pt x="167407" y="685799"/>
                  </a:lnTo>
                  <a:close/>
                </a:path>
                <a:path w="1943734" h="1943100">
                  <a:moveTo>
                    <a:pt x="1928285" y="800099"/>
                  </a:moveTo>
                  <a:lnTo>
                    <a:pt x="1811148" y="800099"/>
                  </a:lnTo>
                  <a:lnTo>
                    <a:pt x="1815384" y="825499"/>
                  </a:lnTo>
                  <a:lnTo>
                    <a:pt x="1932158" y="825499"/>
                  </a:lnTo>
                  <a:lnTo>
                    <a:pt x="1928285" y="800099"/>
                  </a:lnTo>
                  <a:close/>
                </a:path>
                <a:path w="1943734" h="1943100">
                  <a:moveTo>
                    <a:pt x="134598" y="800099"/>
                  </a:moveTo>
                  <a:lnTo>
                    <a:pt x="132507" y="800099"/>
                  </a:lnTo>
                  <a:lnTo>
                    <a:pt x="132036" y="812799"/>
                  </a:lnTo>
                  <a:lnTo>
                    <a:pt x="134598" y="800099"/>
                  </a:lnTo>
                  <a:close/>
                </a:path>
                <a:path w="1943734" h="1943100">
                  <a:moveTo>
                    <a:pt x="1900332" y="685799"/>
                  </a:moveTo>
                  <a:lnTo>
                    <a:pt x="1776298" y="685799"/>
                  </a:lnTo>
                  <a:lnTo>
                    <a:pt x="1790819" y="723899"/>
                  </a:lnTo>
                  <a:lnTo>
                    <a:pt x="1789851" y="723899"/>
                  </a:lnTo>
                  <a:lnTo>
                    <a:pt x="1802073" y="761999"/>
                  </a:lnTo>
                  <a:lnTo>
                    <a:pt x="1801468" y="761999"/>
                  </a:lnTo>
                  <a:lnTo>
                    <a:pt x="1811632" y="800099"/>
                  </a:lnTo>
                  <a:lnTo>
                    <a:pt x="1928164" y="800099"/>
                  </a:lnTo>
                  <a:lnTo>
                    <a:pt x="1923808" y="787399"/>
                  </a:lnTo>
                  <a:lnTo>
                    <a:pt x="1923445" y="774699"/>
                  </a:lnTo>
                  <a:lnTo>
                    <a:pt x="1913280" y="736599"/>
                  </a:lnTo>
                  <a:lnTo>
                    <a:pt x="1912554" y="736599"/>
                  </a:lnTo>
                  <a:lnTo>
                    <a:pt x="1900332" y="685799"/>
                  </a:lnTo>
                  <a:close/>
                </a:path>
                <a:path w="1943734" h="1943100">
                  <a:moveTo>
                    <a:pt x="182811" y="647699"/>
                  </a:moveTo>
                  <a:lnTo>
                    <a:pt x="58764" y="647699"/>
                  </a:lnTo>
                  <a:lnTo>
                    <a:pt x="44335" y="685799"/>
                  </a:lnTo>
                  <a:lnTo>
                    <a:pt x="166475" y="685799"/>
                  </a:lnTo>
                  <a:lnTo>
                    <a:pt x="182811" y="647699"/>
                  </a:lnTo>
                  <a:close/>
                </a:path>
                <a:path w="1943734" h="1943100">
                  <a:moveTo>
                    <a:pt x="1884964" y="647699"/>
                  </a:moveTo>
                  <a:lnTo>
                    <a:pt x="1760929" y="647699"/>
                  </a:lnTo>
                  <a:lnTo>
                    <a:pt x="1777266" y="685799"/>
                  </a:lnTo>
                  <a:lnTo>
                    <a:pt x="1899364" y="685799"/>
                  </a:lnTo>
                  <a:lnTo>
                    <a:pt x="1884964" y="647699"/>
                  </a:lnTo>
                  <a:close/>
                </a:path>
                <a:path w="1943734" h="1943100">
                  <a:moveTo>
                    <a:pt x="285850" y="469899"/>
                  </a:moveTo>
                  <a:lnTo>
                    <a:pt x="140095" y="469899"/>
                  </a:lnTo>
                  <a:lnTo>
                    <a:pt x="118132" y="507999"/>
                  </a:lnTo>
                  <a:lnTo>
                    <a:pt x="116851" y="520699"/>
                  </a:lnTo>
                  <a:lnTo>
                    <a:pt x="96611" y="558799"/>
                  </a:lnTo>
                  <a:lnTo>
                    <a:pt x="95360" y="558799"/>
                  </a:lnTo>
                  <a:lnTo>
                    <a:pt x="77119" y="596899"/>
                  </a:lnTo>
                  <a:lnTo>
                    <a:pt x="76030" y="596899"/>
                  </a:lnTo>
                  <a:lnTo>
                    <a:pt x="59693" y="647699"/>
                  </a:lnTo>
                  <a:lnTo>
                    <a:pt x="181722" y="647699"/>
                  </a:lnTo>
                  <a:lnTo>
                    <a:pt x="199958" y="609599"/>
                  </a:lnTo>
                  <a:lnTo>
                    <a:pt x="198712" y="609599"/>
                  </a:lnTo>
                  <a:lnTo>
                    <a:pt x="218957" y="571499"/>
                  </a:lnTo>
                  <a:lnTo>
                    <a:pt x="217662" y="571499"/>
                  </a:lnTo>
                  <a:lnTo>
                    <a:pt x="239625" y="533399"/>
                  </a:lnTo>
                  <a:lnTo>
                    <a:pt x="238137" y="533399"/>
                  </a:lnTo>
                  <a:lnTo>
                    <a:pt x="261915" y="495299"/>
                  </a:lnTo>
                  <a:lnTo>
                    <a:pt x="260451" y="495299"/>
                  </a:lnTo>
                  <a:lnTo>
                    <a:pt x="285850" y="469899"/>
                  </a:lnTo>
                  <a:close/>
                </a:path>
                <a:path w="1943734" h="1943100">
                  <a:moveTo>
                    <a:pt x="1803646" y="469899"/>
                  </a:moveTo>
                  <a:lnTo>
                    <a:pt x="1657951" y="469899"/>
                  </a:lnTo>
                  <a:lnTo>
                    <a:pt x="1683484" y="495299"/>
                  </a:lnTo>
                  <a:lnTo>
                    <a:pt x="1681789" y="495299"/>
                  </a:lnTo>
                  <a:lnTo>
                    <a:pt x="1705507" y="533399"/>
                  </a:lnTo>
                  <a:lnTo>
                    <a:pt x="1704176" y="533399"/>
                  </a:lnTo>
                  <a:lnTo>
                    <a:pt x="1726200" y="571499"/>
                  </a:lnTo>
                  <a:lnTo>
                    <a:pt x="1724869" y="571499"/>
                  </a:lnTo>
                  <a:lnTo>
                    <a:pt x="1744956" y="609599"/>
                  </a:lnTo>
                  <a:lnTo>
                    <a:pt x="1743746" y="609599"/>
                  </a:lnTo>
                  <a:lnTo>
                    <a:pt x="1762019" y="647699"/>
                  </a:lnTo>
                  <a:lnTo>
                    <a:pt x="1883996" y="647699"/>
                  </a:lnTo>
                  <a:lnTo>
                    <a:pt x="1867660" y="596899"/>
                  </a:lnTo>
                  <a:lnTo>
                    <a:pt x="1866571" y="596899"/>
                  </a:lnTo>
                  <a:lnTo>
                    <a:pt x="1848419" y="558799"/>
                  </a:lnTo>
                  <a:lnTo>
                    <a:pt x="1847209" y="558799"/>
                  </a:lnTo>
                  <a:lnTo>
                    <a:pt x="1827001" y="520699"/>
                  </a:lnTo>
                  <a:lnTo>
                    <a:pt x="1825669" y="507999"/>
                  </a:lnTo>
                  <a:lnTo>
                    <a:pt x="1803646" y="469899"/>
                  </a:lnTo>
                  <a:close/>
                </a:path>
                <a:path w="1943734" h="1943100">
                  <a:moveTo>
                    <a:pt x="311323" y="431799"/>
                  </a:moveTo>
                  <a:lnTo>
                    <a:pt x="165374" y="431799"/>
                  </a:lnTo>
                  <a:lnTo>
                    <a:pt x="141595" y="469899"/>
                  </a:lnTo>
                  <a:lnTo>
                    <a:pt x="284181" y="469899"/>
                  </a:lnTo>
                  <a:lnTo>
                    <a:pt x="311323" y="431799"/>
                  </a:lnTo>
                  <a:close/>
                </a:path>
                <a:path w="1943734" h="1943100">
                  <a:moveTo>
                    <a:pt x="1778597" y="431799"/>
                  </a:moveTo>
                  <a:lnTo>
                    <a:pt x="1632418" y="431799"/>
                  </a:lnTo>
                  <a:lnTo>
                    <a:pt x="1659645" y="469899"/>
                  </a:lnTo>
                  <a:lnTo>
                    <a:pt x="1802194" y="469899"/>
                  </a:lnTo>
                  <a:lnTo>
                    <a:pt x="1778597" y="431799"/>
                  </a:lnTo>
                  <a:close/>
                </a:path>
                <a:path w="1943734" h="1943100">
                  <a:moveTo>
                    <a:pt x="460031" y="292099"/>
                  </a:moveTo>
                  <a:lnTo>
                    <a:pt x="283624" y="292099"/>
                  </a:lnTo>
                  <a:lnTo>
                    <a:pt x="253396" y="317499"/>
                  </a:lnTo>
                  <a:lnTo>
                    <a:pt x="251653" y="330199"/>
                  </a:lnTo>
                  <a:lnTo>
                    <a:pt x="222877" y="355599"/>
                  </a:lnTo>
                  <a:lnTo>
                    <a:pt x="221062" y="355599"/>
                  </a:lnTo>
                  <a:lnTo>
                    <a:pt x="193920" y="393699"/>
                  </a:lnTo>
                  <a:lnTo>
                    <a:pt x="192250" y="393699"/>
                  </a:lnTo>
                  <a:lnTo>
                    <a:pt x="166838" y="431799"/>
                  </a:lnTo>
                  <a:lnTo>
                    <a:pt x="309496" y="431799"/>
                  </a:lnTo>
                  <a:lnTo>
                    <a:pt x="338272" y="406399"/>
                  </a:lnTo>
                  <a:lnTo>
                    <a:pt x="336529" y="406399"/>
                  </a:lnTo>
                  <a:lnTo>
                    <a:pt x="366745" y="368299"/>
                  </a:lnTo>
                  <a:lnTo>
                    <a:pt x="364785" y="368299"/>
                  </a:lnTo>
                  <a:lnTo>
                    <a:pt x="396550" y="342899"/>
                  </a:lnTo>
                  <a:lnTo>
                    <a:pt x="394493" y="342899"/>
                  </a:lnTo>
                  <a:lnTo>
                    <a:pt x="427625" y="317499"/>
                  </a:lnTo>
                  <a:lnTo>
                    <a:pt x="425544" y="317499"/>
                  </a:lnTo>
                  <a:lnTo>
                    <a:pt x="460031" y="292099"/>
                  </a:lnTo>
                  <a:close/>
                </a:path>
                <a:path w="1943734" h="1943100">
                  <a:moveTo>
                    <a:pt x="1660008" y="292099"/>
                  </a:moveTo>
                  <a:lnTo>
                    <a:pt x="1483697" y="292099"/>
                  </a:lnTo>
                  <a:lnTo>
                    <a:pt x="1518185" y="317499"/>
                  </a:lnTo>
                  <a:lnTo>
                    <a:pt x="1516128" y="317499"/>
                  </a:lnTo>
                  <a:lnTo>
                    <a:pt x="1549284" y="342899"/>
                  </a:lnTo>
                  <a:lnTo>
                    <a:pt x="1547227" y="342899"/>
                  </a:lnTo>
                  <a:lnTo>
                    <a:pt x="1578932" y="368299"/>
                  </a:lnTo>
                  <a:lnTo>
                    <a:pt x="1577116" y="368299"/>
                  </a:lnTo>
                  <a:lnTo>
                    <a:pt x="1607369" y="406399"/>
                  </a:lnTo>
                  <a:lnTo>
                    <a:pt x="1605554" y="406399"/>
                  </a:lnTo>
                  <a:lnTo>
                    <a:pt x="1634233" y="431799"/>
                  </a:lnTo>
                  <a:lnTo>
                    <a:pt x="1776903" y="431799"/>
                  </a:lnTo>
                  <a:lnTo>
                    <a:pt x="1751491" y="393699"/>
                  </a:lnTo>
                  <a:lnTo>
                    <a:pt x="1749797" y="393699"/>
                  </a:lnTo>
                  <a:lnTo>
                    <a:pt x="1722691" y="355599"/>
                  </a:lnTo>
                  <a:lnTo>
                    <a:pt x="1720875" y="355599"/>
                  </a:lnTo>
                  <a:lnTo>
                    <a:pt x="1692196" y="330199"/>
                  </a:lnTo>
                  <a:lnTo>
                    <a:pt x="1690381" y="317499"/>
                  </a:lnTo>
                  <a:lnTo>
                    <a:pt x="1660008" y="292099"/>
                  </a:lnTo>
                  <a:close/>
                </a:path>
                <a:path w="1943734" h="1943100">
                  <a:moveTo>
                    <a:pt x="564365" y="228599"/>
                  </a:moveTo>
                  <a:lnTo>
                    <a:pt x="352527" y="228599"/>
                  </a:lnTo>
                  <a:lnTo>
                    <a:pt x="319394" y="253999"/>
                  </a:lnTo>
                  <a:lnTo>
                    <a:pt x="317337" y="253999"/>
                  </a:lnTo>
                  <a:lnTo>
                    <a:pt x="285572" y="292099"/>
                  </a:lnTo>
                  <a:lnTo>
                    <a:pt x="457817" y="292099"/>
                  </a:lnTo>
                  <a:lnTo>
                    <a:pt x="493672" y="266699"/>
                  </a:lnTo>
                  <a:lnTo>
                    <a:pt x="491348" y="266699"/>
                  </a:lnTo>
                  <a:lnTo>
                    <a:pt x="528474" y="241299"/>
                  </a:lnTo>
                  <a:lnTo>
                    <a:pt x="526066" y="241299"/>
                  </a:lnTo>
                  <a:lnTo>
                    <a:pt x="564365" y="228599"/>
                  </a:lnTo>
                  <a:close/>
                </a:path>
                <a:path w="1943734" h="1943100">
                  <a:moveTo>
                    <a:pt x="1591274" y="228599"/>
                  </a:moveTo>
                  <a:lnTo>
                    <a:pt x="1379387" y="228599"/>
                  </a:lnTo>
                  <a:lnTo>
                    <a:pt x="1417626" y="241299"/>
                  </a:lnTo>
                  <a:lnTo>
                    <a:pt x="1415327" y="241299"/>
                  </a:lnTo>
                  <a:lnTo>
                    <a:pt x="1452356" y="266699"/>
                  </a:lnTo>
                  <a:lnTo>
                    <a:pt x="1450178" y="266699"/>
                  </a:lnTo>
                  <a:lnTo>
                    <a:pt x="1485996" y="292099"/>
                  </a:lnTo>
                  <a:lnTo>
                    <a:pt x="1658193" y="292099"/>
                  </a:lnTo>
                  <a:lnTo>
                    <a:pt x="1626488" y="253999"/>
                  </a:lnTo>
                  <a:lnTo>
                    <a:pt x="1624431" y="253999"/>
                  </a:lnTo>
                  <a:lnTo>
                    <a:pt x="1591274" y="228599"/>
                  </a:lnTo>
                  <a:close/>
                </a:path>
                <a:path w="1943734" h="1943100">
                  <a:moveTo>
                    <a:pt x="758815" y="152399"/>
                  </a:moveTo>
                  <a:lnTo>
                    <a:pt x="466590" y="152399"/>
                  </a:lnTo>
                  <a:lnTo>
                    <a:pt x="429464" y="165099"/>
                  </a:lnTo>
                  <a:lnTo>
                    <a:pt x="427153" y="177799"/>
                  </a:lnTo>
                  <a:lnTo>
                    <a:pt x="389083" y="203199"/>
                  </a:lnTo>
                  <a:lnTo>
                    <a:pt x="354596" y="228599"/>
                  </a:lnTo>
                  <a:lnTo>
                    <a:pt x="562042" y="228599"/>
                  </a:lnTo>
                  <a:lnTo>
                    <a:pt x="601431" y="203199"/>
                  </a:lnTo>
                  <a:lnTo>
                    <a:pt x="598889" y="203199"/>
                  </a:lnTo>
                  <a:lnTo>
                    <a:pt x="639367" y="190499"/>
                  </a:lnTo>
                  <a:lnTo>
                    <a:pt x="636681" y="190499"/>
                  </a:lnTo>
                  <a:lnTo>
                    <a:pt x="678247" y="177799"/>
                  </a:lnTo>
                  <a:lnTo>
                    <a:pt x="675609" y="177799"/>
                  </a:lnTo>
                  <a:lnTo>
                    <a:pt x="718084" y="165099"/>
                  </a:lnTo>
                  <a:lnTo>
                    <a:pt x="715433" y="165099"/>
                  </a:lnTo>
                  <a:lnTo>
                    <a:pt x="758815" y="152399"/>
                  </a:lnTo>
                  <a:close/>
                </a:path>
                <a:path w="1943734" h="1943100">
                  <a:moveTo>
                    <a:pt x="1554609" y="203199"/>
                  </a:moveTo>
                  <a:lnTo>
                    <a:pt x="1342358" y="203199"/>
                  </a:lnTo>
                  <a:lnTo>
                    <a:pt x="1381807" y="228599"/>
                  </a:lnTo>
                  <a:lnTo>
                    <a:pt x="1589096" y="228599"/>
                  </a:lnTo>
                  <a:lnTo>
                    <a:pt x="1554609" y="203199"/>
                  </a:lnTo>
                  <a:close/>
                </a:path>
                <a:path w="1943734" h="1943100">
                  <a:moveTo>
                    <a:pt x="1516491" y="177799"/>
                  </a:moveTo>
                  <a:lnTo>
                    <a:pt x="1265517" y="177799"/>
                  </a:lnTo>
                  <a:lnTo>
                    <a:pt x="1307024" y="190499"/>
                  </a:lnTo>
                  <a:lnTo>
                    <a:pt x="1304482" y="190499"/>
                  </a:lnTo>
                  <a:lnTo>
                    <a:pt x="1344900" y="203199"/>
                  </a:lnTo>
                  <a:lnTo>
                    <a:pt x="1552309" y="203199"/>
                  </a:lnTo>
                  <a:lnTo>
                    <a:pt x="1516491" y="177799"/>
                  </a:lnTo>
                  <a:close/>
                </a:path>
                <a:path w="1943734" h="1943100">
                  <a:moveTo>
                    <a:pt x="1477163" y="152399"/>
                  </a:moveTo>
                  <a:lnTo>
                    <a:pt x="1185034" y="152399"/>
                  </a:lnTo>
                  <a:lnTo>
                    <a:pt x="1228368" y="165099"/>
                  </a:lnTo>
                  <a:lnTo>
                    <a:pt x="1225584" y="165099"/>
                  </a:lnTo>
                  <a:lnTo>
                    <a:pt x="1268059" y="177799"/>
                  </a:lnTo>
                  <a:lnTo>
                    <a:pt x="1514313" y="177799"/>
                  </a:lnTo>
                  <a:lnTo>
                    <a:pt x="1477163" y="152399"/>
                  </a:lnTo>
                  <a:close/>
                </a:path>
                <a:path w="1943734" h="1943100">
                  <a:moveTo>
                    <a:pt x="1394634" y="101599"/>
                  </a:moveTo>
                  <a:lnTo>
                    <a:pt x="548997" y="101599"/>
                  </a:lnTo>
                  <a:lnTo>
                    <a:pt x="509609" y="126999"/>
                  </a:lnTo>
                  <a:lnTo>
                    <a:pt x="468998" y="152399"/>
                  </a:lnTo>
                  <a:lnTo>
                    <a:pt x="756056" y="152399"/>
                  </a:lnTo>
                  <a:lnTo>
                    <a:pt x="800346" y="139699"/>
                  </a:lnTo>
                  <a:lnTo>
                    <a:pt x="819356" y="139699"/>
                  </a:lnTo>
                  <a:lnTo>
                    <a:pt x="841961" y="126999"/>
                  </a:lnTo>
                  <a:lnTo>
                    <a:pt x="1434204" y="126999"/>
                  </a:lnTo>
                  <a:lnTo>
                    <a:pt x="1394634" y="101599"/>
                  </a:lnTo>
                  <a:close/>
                </a:path>
                <a:path w="1943734" h="1943100">
                  <a:moveTo>
                    <a:pt x="1436625" y="126999"/>
                  </a:moveTo>
                  <a:lnTo>
                    <a:pt x="1102010" y="126999"/>
                  </a:lnTo>
                  <a:lnTo>
                    <a:pt x="1124602" y="139699"/>
                  </a:lnTo>
                  <a:lnTo>
                    <a:pt x="1143395" y="139699"/>
                  </a:lnTo>
                  <a:lnTo>
                    <a:pt x="1187684" y="152399"/>
                  </a:lnTo>
                  <a:lnTo>
                    <a:pt x="1474743" y="152399"/>
                  </a:lnTo>
                  <a:lnTo>
                    <a:pt x="1436625" y="126999"/>
                  </a:lnTo>
                  <a:close/>
                </a:path>
                <a:path w="1943734" h="1943100">
                  <a:moveTo>
                    <a:pt x="1307508" y="63499"/>
                  </a:moveTo>
                  <a:lnTo>
                    <a:pt x="636281" y="63499"/>
                  </a:lnTo>
                  <a:lnTo>
                    <a:pt x="594715" y="76199"/>
                  </a:lnTo>
                  <a:lnTo>
                    <a:pt x="551551" y="101599"/>
                  </a:lnTo>
                  <a:lnTo>
                    <a:pt x="1392093" y="101599"/>
                  </a:lnTo>
                  <a:lnTo>
                    <a:pt x="1351676" y="88899"/>
                  </a:lnTo>
                  <a:lnTo>
                    <a:pt x="1349014" y="76199"/>
                  </a:lnTo>
                  <a:lnTo>
                    <a:pt x="1307508" y="63499"/>
                  </a:lnTo>
                  <a:close/>
                </a:path>
                <a:path w="1943734" h="1943100">
                  <a:moveTo>
                    <a:pt x="1262492" y="50799"/>
                  </a:moveTo>
                  <a:lnTo>
                    <a:pt x="681394" y="50799"/>
                  </a:lnTo>
                  <a:lnTo>
                    <a:pt x="638919" y="63499"/>
                  </a:lnTo>
                  <a:lnTo>
                    <a:pt x="1304966" y="63499"/>
                  </a:lnTo>
                  <a:lnTo>
                    <a:pt x="1262492" y="50799"/>
                  </a:lnTo>
                  <a:close/>
                </a:path>
                <a:path w="1943734" h="1943100">
                  <a:moveTo>
                    <a:pt x="1169279" y="25399"/>
                  </a:moveTo>
                  <a:lnTo>
                    <a:pt x="774462" y="25399"/>
                  </a:lnTo>
                  <a:lnTo>
                    <a:pt x="730172" y="38099"/>
                  </a:lnTo>
                  <a:lnTo>
                    <a:pt x="727425" y="38099"/>
                  </a:lnTo>
                  <a:lnTo>
                    <a:pt x="684044" y="50799"/>
                  </a:lnTo>
                  <a:lnTo>
                    <a:pt x="1259588" y="50799"/>
                  </a:lnTo>
                  <a:lnTo>
                    <a:pt x="1216267" y="38099"/>
                  </a:lnTo>
                  <a:lnTo>
                    <a:pt x="1169279" y="25399"/>
                  </a:lnTo>
                  <a:close/>
                </a:path>
                <a:path w="1943734" h="1943100">
                  <a:moveTo>
                    <a:pt x="1119217" y="12699"/>
                  </a:moveTo>
                  <a:lnTo>
                    <a:pt x="822890" y="12699"/>
                  </a:lnTo>
                  <a:lnTo>
                    <a:pt x="800285" y="25399"/>
                  </a:lnTo>
                  <a:lnTo>
                    <a:pt x="1144653" y="25399"/>
                  </a:lnTo>
                  <a:lnTo>
                    <a:pt x="1119217" y="12699"/>
                  </a:lnTo>
                  <a:close/>
                </a:path>
                <a:path w="1943734" h="1943100">
                  <a:moveTo>
                    <a:pt x="973050" y="0"/>
                  </a:moveTo>
                  <a:lnTo>
                    <a:pt x="971066" y="0"/>
                  </a:lnTo>
                  <a:lnTo>
                    <a:pt x="947469" y="12699"/>
                  </a:lnTo>
                  <a:lnTo>
                    <a:pt x="996828" y="12699"/>
                  </a:lnTo>
                  <a:lnTo>
                    <a:pt x="97305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00467" y="172234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0535" y="0"/>
                  </a:moveTo>
                  <a:lnTo>
                    <a:pt x="103235" y="7745"/>
                  </a:lnTo>
                  <a:lnTo>
                    <a:pt x="61947" y="29259"/>
                  </a:lnTo>
                  <a:lnTo>
                    <a:pt x="29255" y="61961"/>
                  </a:lnTo>
                  <a:lnTo>
                    <a:pt x="7744" y="103268"/>
                  </a:lnTo>
                  <a:lnTo>
                    <a:pt x="0" y="150599"/>
                  </a:lnTo>
                  <a:lnTo>
                    <a:pt x="7744" y="199678"/>
                  </a:lnTo>
                  <a:lnTo>
                    <a:pt x="29255" y="242045"/>
                  </a:lnTo>
                  <a:lnTo>
                    <a:pt x="61947" y="275291"/>
                  </a:lnTo>
                  <a:lnTo>
                    <a:pt x="103235" y="297006"/>
                  </a:lnTo>
                  <a:lnTo>
                    <a:pt x="150535" y="304780"/>
                  </a:lnTo>
                  <a:lnTo>
                    <a:pt x="199653" y="297006"/>
                  </a:lnTo>
                  <a:lnTo>
                    <a:pt x="242022" y="275291"/>
                  </a:lnTo>
                  <a:lnTo>
                    <a:pt x="275248" y="242045"/>
                  </a:lnTo>
                  <a:lnTo>
                    <a:pt x="296939" y="199678"/>
                  </a:lnTo>
                  <a:lnTo>
                    <a:pt x="304701" y="150599"/>
                  </a:lnTo>
                  <a:lnTo>
                    <a:pt x="296939" y="103268"/>
                  </a:lnTo>
                  <a:lnTo>
                    <a:pt x="275248" y="61961"/>
                  </a:lnTo>
                  <a:lnTo>
                    <a:pt x="242022" y="29259"/>
                  </a:lnTo>
                  <a:lnTo>
                    <a:pt x="199653" y="7745"/>
                  </a:lnTo>
                  <a:lnTo>
                    <a:pt x="150535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906000" y="886714"/>
            <a:ext cx="165865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Zaman  sınırlaması  şart!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3853" y="2332177"/>
            <a:ext cx="9649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E61F4F"/>
                </a:solidFill>
                <a:latin typeface="Carlito"/>
                <a:cs typeface="Carlito"/>
              </a:rPr>
              <a:t>Spor</a:t>
            </a:r>
            <a:endParaRPr sz="2400" dirty="0">
              <a:latin typeface="Carlito"/>
              <a:cs typeface="Carlito"/>
            </a:endParaRPr>
          </a:p>
          <a:p>
            <a:pPr marL="29209">
              <a:lnSpc>
                <a:spcPct val="100000"/>
              </a:lnSpc>
              <a:spcBef>
                <a:spcPts val="5"/>
              </a:spcBef>
            </a:pPr>
            <a:r>
              <a:rPr sz="2400" spc="-45" dirty="0">
                <a:solidFill>
                  <a:srgbClr val="E61F4F"/>
                </a:solidFill>
                <a:latin typeface="Carlito"/>
                <a:cs typeface="Carlito"/>
              </a:rPr>
              <a:t>Yap!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060564" y="2872498"/>
            <a:ext cx="1667510" cy="1651000"/>
            <a:chOff x="10060564" y="2872498"/>
            <a:chExt cx="1667510" cy="1651000"/>
          </a:xfrm>
        </p:grpSpPr>
        <p:sp>
          <p:nvSpPr>
            <p:cNvPr id="14" name="object 14"/>
            <p:cNvSpPr/>
            <p:nvPr/>
          </p:nvSpPr>
          <p:spPr>
            <a:xfrm>
              <a:off x="10060564" y="2872498"/>
              <a:ext cx="1567815" cy="1651000"/>
            </a:xfrm>
            <a:custGeom>
              <a:avLst/>
              <a:gdLst/>
              <a:ahLst/>
              <a:cxnLst/>
              <a:rect l="l" t="t" r="r" b="b"/>
              <a:pathLst>
                <a:path w="1567815" h="1651000">
                  <a:moveTo>
                    <a:pt x="940101" y="1638299"/>
                  </a:moveTo>
                  <a:lnTo>
                    <a:pt x="626970" y="1638299"/>
                  </a:lnTo>
                  <a:lnTo>
                    <a:pt x="662559" y="1650999"/>
                  </a:lnTo>
                  <a:lnTo>
                    <a:pt x="904422" y="1650999"/>
                  </a:lnTo>
                  <a:lnTo>
                    <a:pt x="940101" y="1638299"/>
                  </a:lnTo>
                  <a:close/>
                </a:path>
                <a:path w="1567815" h="1651000">
                  <a:moveTo>
                    <a:pt x="978309" y="1625599"/>
                  </a:moveTo>
                  <a:lnTo>
                    <a:pt x="588892" y="1625599"/>
                  </a:lnTo>
                  <a:lnTo>
                    <a:pt x="623897" y="1638299"/>
                  </a:lnTo>
                  <a:lnTo>
                    <a:pt x="943394" y="1638299"/>
                  </a:lnTo>
                  <a:lnTo>
                    <a:pt x="978309" y="1625599"/>
                  </a:lnTo>
                  <a:close/>
                </a:path>
                <a:path w="1567815" h="1651000">
                  <a:moveTo>
                    <a:pt x="1018514" y="1612899"/>
                  </a:moveTo>
                  <a:lnTo>
                    <a:pt x="548959" y="1612899"/>
                  </a:lnTo>
                  <a:lnTo>
                    <a:pt x="551682" y="1625599"/>
                  </a:lnTo>
                  <a:lnTo>
                    <a:pt x="1015532" y="1625599"/>
                  </a:lnTo>
                  <a:lnTo>
                    <a:pt x="1018514" y="1612899"/>
                  </a:lnTo>
                  <a:close/>
                </a:path>
                <a:path w="1567815" h="1651000">
                  <a:moveTo>
                    <a:pt x="1087540" y="1587499"/>
                  </a:moveTo>
                  <a:lnTo>
                    <a:pt x="479506" y="1587499"/>
                  </a:lnTo>
                  <a:lnTo>
                    <a:pt x="512281" y="1600199"/>
                  </a:lnTo>
                  <a:lnTo>
                    <a:pt x="515302" y="1612899"/>
                  </a:lnTo>
                  <a:lnTo>
                    <a:pt x="1052054" y="1612899"/>
                  </a:lnTo>
                  <a:lnTo>
                    <a:pt x="1054673" y="1600199"/>
                  </a:lnTo>
                  <a:lnTo>
                    <a:pt x="1087540" y="1587499"/>
                  </a:lnTo>
                  <a:close/>
                </a:path>
                <a:path w="1567815" h="1651000">
                  <a:moveTo>
                    <a:pt x="1122519" y="1574799"/>
                  </a:moveTo>
                  <a:lnTo>
                    <a:pt x="444734" y="1574799"/>
                  </a:lnTo>
                  <a:lnTo>
                    <a:pt x="476731" y="1587499"/>
                  </a:lnTo>
                  <a:lnTo>
                    <a:pt x="1090534" y="1587499"/>
                  </a:lnTo>
                  <a:lnTo>
                    <a:pt x="1122519" y="1574799"/>
                  </a:lnTo>
                  <a:close/>
                </a:path>
                <a:path w="1567815" h="1651000">
                  <a:moveTo>
                    <a:pt x="1189172" y="1536699"/>
                  </a:moveTo>
                  <a:lnTo>
                    <a:pt x="378080" y="1536699"/>
                  </a:lnTo>
                  <a:lnTo>
                    <a:pt x="408328" y="1549399"/>
                  </a:lnTo>
                  <a:lnTo>
                    <a:pt x="410960" y="1562099"/>
                  </a:lnTo>
                  <a:lnTo>
                    <a:pt x="442076" y="1574799"/>
                  </a:lnTo>
                  <a:lnTo>
                    <a:pt x="1125190" y="1574799"/>
                  </a:lnTo>
                  <a:lnTo>
                    <a:pt x="1156306" y="1562099"/>
                  </a:lnTo>
                  <a:lnTo>
                    <a:pt x="1158938" y="1549399"/>
                  </a:lnTo>
                  <a:lnTo>
                    <a:pt x="1189172" y="1536699"/>
                  </a:lnTo>
                  <a:close/>
                </a:path>
                <a:path w="1567815" h="1651000">
                  <a:moveTo>
                    <a:pt x="648777" y="1511299"/>
                  </a:moveTo>
                  <a:lnTo>
                    <a:pt x="346290" y="1511299"/>
                  </a:lnTo>
                  <a:lnTo>
                    <a:pt x="375656" y="1536699"/>
                  </a:lnTo>
                  <a:lnTo>
                    <a:pt x="1191675" y="1536699"/>
                  </a:lnTo>
                  <a:lnTo>
                    <a:pt x="1206312" y="1523999"/>
                  </a:lnTo>
                  <a:lnTo>
                    <a:pt x="684366" y="1523999"/>
                  </a:lnTo>
                  <a:lnTo>
                    <a:pt x="648777" y="1511299"/>
                  </a:lnTo>
                  <a:close/>
                </a:path>
                <a:path w="1567815" h="1651000">
                  <a:moveTo>
                    <a:pt x="1220950" y="1511299"/>
                  </a:moveTo>
                  <a:lnTo>
                    <a:pt x="918670" y="1511299"/>
                  </a:lnTo>
                  <a:lnTo>
                    <a:pt x="882990" y="1523999"/>
                  </a:lnTo>
                  <a:lnTo>
                    <a:pt x="1206312" y="1523999"/>
                  </a:lnTo>
                  <a:lnTo>
                    <a:pt x="1220950" y="1511299"/>
                  </a:lnTo>
                  <a:close/>
                </a:path>
                <a:path w="1567815" h="1651000">
                  <a:moveTo>
                    <a:pt x="412723" y="1409699"/>
                  </a:moveTo>
                  <a:lnTo>
                    <a:pt x="230149" y="1409699"/>
                  </a:lnTo>
                  <a:lnTo>
                    <a:pt x="255146" y="1435099"/>
                  </a:lnTo>
                  <a:lnTo>
                    <a:pt x="257480" y="1447799"/>
                  </a:lnTo>
                  <a:lnTo>
                    <a:pt x="283734" y="1460499"/>
                  </a:lnTo>
                  <a:lnTo>
                    <a:pt x="285808" y="1473199"/>
                  </a:lnTo>
                  <a:lnTo>
                    <a:pt x="313035" y="1485899"/>
                  </a:lnTo>
                  <a:lnTo>
                    <a:pt x="315472" y="1498599"/>
                  </a:lnTo>
                  <a:lnTo>
                    <a:pt x="343762" y="1511299"/>
                  </a:lnTo>
                  <a:lnTo>
                    <a:pt x="619813" y="1511299"/>
                  </a:lnTo>
                  <a:lnTo>
                    <a:pt x="585586" y="1498599"/>
                  </a:lnTo>
                  <a:lnTo>
                    <a:pt x="588321" y="1498599"/>
                  </a:lnTo>
                  <a:lnTo>
                    <a:pt x="554677" y="1485899"/>
                  </a:lnTo>
                  <a:lnTo>
                    <a:pt x="557711" y="1485899"/>
                  </a:lnTo>
                  <a:lnTo>
                    <a:pt x="524935" y="1473199"/>
                  </a:lnTo>
                  <a:lnTo>
                    <a:pt x="527723" y="1473199"/>
                  </a:lnTo>
                  <a:lnTo>
                    <a:pt x="495738" y="1460499"/>
                  </a:lnTo>
                  <a:lnTo>
                    <a:pt x="498396" y="1460499"/>
                  </a:lnTo>
                  <a:lnTo>
                    <a:pt x="482838" y="1447799"/>
                  </a:lnTo>
                  <a:lnTo>
                    <a:pt x="469912" y="1447799"/>
                  </a:lnTo>
                  <a:lnTo>
                    <a:pt x="439664" y="1422399"/>
                  </a:lnTo>
                  <a:lnTo>
                    <a:pt x="442089" y="1422399"/>
                  </a:lnTo>
                  <a:lnTo>
                    <a:pt x="412723" y="1409699"/>
                  </a:lnTo>
                  <a:close/>
                </a:path>
                <a:path w="1567815" h="1651000">
                  <a:moveTo>
                    <a:pt x="616844" y="1498599"/>
                  </a:moveTo>
                  <a:lnTo>
                    <a:pt x="619813" y="1511299"/>
                  </a:lnTo>
                  <a:lnTo>
                    <a:pt x="651837" y="1511299"/>
                  </a:lnTo>
                  <a:lnTo>
                    <a:pt x="616844" y="1498599"/>
                  </a:lnTo>
                  <a:close/>
                </a:path>
                <a:path w="1567815" h="1651000">
                  <a:moveTo>
                    <a:pt x="950292" y="1498599"/>
                  </a:moveTo>
                  <a:lnTo>
                    <a:pt x="915377" y="1511299"/>
                  </a:lnTo>
                  <a:lnTo>
                    <a:pt x="947388" y="1511299"/>
                  </a:lnTo>
                  <a:lnTo>
                    <a:pt x="950292" y="1498599"/>
                  </a:lnTo>
                  <a:close/>
                </a:path>
                <a:path w="1567815" h="1651000">
                  <a:moveTo>
                    <a:pt x="1099986" y="1435099"/>
                  </a:moveTo>
                  <a:lnTo>
                    <a:pt x="1068870" y="1460499"/>
                  </a:lnTo>
                  <a:lnTo>
                    <a:pt x="1071528" y="1460499"/>
                  </a:lnTo>
                  <a:lnTo>
                    <a:pt x="1039543" y="1473199"/>
                  </a:lnTo>
                  <a:lnTo>
                    <a:pt x="1042525" y="1473199"/>
                  </a:lnTo>
                  <a:lnTo>
                    <a:pt x="1009659" y="1485899"/>
                  </a:lnTo>
                  <a:lnTo>
                    <a:pt x="1012278" y="1485899"/>
                  </a:lnTo>
                  <a:lnTo>
                    <a:pt x="978737" y="1498599"/>
                  </a:lnTo>
                  <a:lnTo>
                    <a:pt x="981719" y="1498599"/>
                  </a:lnTo>
                  <a:lnTo>
                    <a:pt x="947388" y="1511299"/>
                  </a:lnTo>
                  <a:lnTo>
                    <a:pt x="1223400" y="1511299"/>
                  </a:lnTo>
                  <a:lnTo>
                    <a:pt x="1251690" y="1498599"/>
                  </a:lnTo>
                  <a:lnTo>
                    <a:pt x="1254049" y="1485899"/>
                  </a:lnTo>
                  <a:lnTo>
                    <a:pt x="1281380" y="1473199"/>
                  </a:lnTo>
                  <a:lnTo>
                    <a:pt x="1283610" y="1460499"/>
                  </a:lnTo>
                  <a:lnTo>
                    <a:pt x="1309721" y="1447799"/>
                  </a:lnTo>
                  <a:lnTo>
                    <a:pt x="1097354" y="1447799"/>
                  </a:lnTo>
                  <a:lnTo>
                    <a:pt x="1099986" y="1435099"/>
                  </a:lnTo>
                  <a:close/>
                </a:path>
                <a:path w="1567815" h="1651000">
                  <a:moveTo>
                    <a:pt x="467280" y="1435099"/>
                  </a:moveTo>
                  <a:lnTo>
                    <a:pt x="469912" y="1447799"/>
                  </a:lnTo>
                  <a:lnTo>
                    <a:pt x="482838" y="1447799"/>
                  </a:lnTo>
                  <a:lnTo>
                    <a:pt x="467280" y="1435099"/>
                  </a:lnTo>
                  <a:close/>
                </a:path>
                <a:path w="1567815" h="1651000">
                  <a:moveTo>
                    <a:pt x="1337077" y="1409699"/>
                  </a:moveTo>
                  <a:lnTo>
                    <a:pt x="1154361" y="1409699"/>
                  </a:lnTo>
                  <a:lnTo>
                    <a:pt x="1125086" y="1422399"/>
                  </a:lnTo>
                  <a:lnTo>
                    <a:pt x="1127589" y="1422399"/>
                  </a:lnTo>
                  <a:lnTo>
                    <a:pt x="1097354" y="1447799"/>
                  </a:lnTo>
                  <a:lnTo>
                    <a:pt x="1309721" y="1447799"/>
                  </a:lnTo>
                  <a:lnTo>
                    <a:pt x="1311925" y="1435099"/>
                  </a:lnTo>
                  <a:lnTo>
                    <a:pt x="1337077" y="1409699"/>
                  </a:lnTo>
                  <a:close/>
                </a:path>
                <a:path w="1567815" h="1651000">
                  <a:moveTo>
                    <a:pt x="386961" y="1384299"/>
                  </a:moveTo>
                  <a:lnTo>
                    <a:pt x="204336" y="1384299"/>
                  </a:lnTo>
                  <a:lnTo>
                    <a:pt x="228256" y="1409699"/>
                  </a:lnTo>
                  <a:lnTo>
                    <a:pt x="415251" y="1409699"/>
                  </a:lnTo>
                  <a:lnTo>
                    <a:pt x="386961" y="1384299"/>
                  </a:lnTo>
                  <a:close/>
                </a:path>
                <a:path w="1567815" h="1651000">
                  <a:moveTo>
                    <a:pt x="1362878" y="1384299"/>
                  </a:moveTo>
                  <a:lnTo>
                    <a:pt x="1180201" y="1384299"/>
                  </a:lnTo>
                  <a:lnTo>
                    <a:pt x="1151911" y="1409699"/>
                  </a:lnTo>
                  <a:lnTo>
                    <a:pt x="1339022" y="1409699"/>
                  </a:lnTo>
                  <a:lnTo>
                    <a:pt x="1362878" y="1384299"/>
                  </a:lnTo>
                  <a:close/>
                </a:path>
                <a:path w="1567815" h="1651000">
                  <a:moveTo>
                    <a:pt x="315330" y="1320799"/>
                  </a:moveTo>
                  <a:lnTo>
                    <a:pt x="156365" y="1320799"/>
                  </a:lnTo>
                  <a:lnTo>
                    <a:pt x="177861" y="1358899"/>
                  </a:lnTo>
                  <a:lnTo>
                    <a:pt x="179638" y="1358899"/>
                  </a:lnTo>
                  <a:lnTo>
                    <a:pt x="202287" y="1384299"/>
                  </a:lnTo>
                  <a:lnTo>
                    <a:pt x="389399" y="1384299"/>
                  </a:lnTo>
                  <a:lnTo>
                    <a:pt x="362172" y="1371599"/>
                  </a:lnTo>
                  <a:lnTo>
                    <a:pt x="364247" y="1371599"/>
                  </a:lnTo>
                  <a:lnTo>
                    <a:pt x="337992" y="1346199"/>
                  </a:lnTo>
                  <a:lnTo>
                    <a:pt x="340326" y="1346199"/>
                  </a:lnTo>
                  <a:lnTo>
                    <a:pt x="315330" y="1320799"/>
                  </a:lnTo>
                  <a:close/>
                </a:path>
                <a:path w="1567815" h="1651000">
                  <a:moveTo>
                    <a:pt x="1410848" y="1320799"/>
                  </a:moveTo>
                  <a:lnTo>
                    <a:pt x="1252014" y="1320799"/>
                  </a:lnTo>
                  <a:lnTo>
                    <a:pt x="1226927" y="1346199"/>
                  </a:lnTo>
                  <a:lnTo>
                    <a:pt x="1229092" y="1346199"/>
                  </a:lnTo>
                  <a:lnTo>
                    <a:pt x="1202928" y="1371599"/>
                  </a:lnTo>
                  <a:lnTo>
                    <a:pt x="1205171" y="1371599"/>
                  </a:lnTo>
                  <a:lnTo>
                    <a:pt x="1177854" y="1384299"/>
                  </a:lnTo>
                  <a:lnTo>
                    <a:pt x="1364952" y="1384299"/>
                  </a:lnTo>
                  <a:lnTo>
                    <a:pt x="1387641" y="1358899"/>
                  </a:lnTo>
                  <a:lnTo>
                    <a:pt x="1389456" y="1358899"/>
                  </a:lnTo>
                  <a:lnTo>
                    <a:pt x="1410848" y="1320799"/>
                  </a:lnTo>
                  <a:close/>
                </a:path>
                <a:path w="1567815" h="1651000">
                  <a:moveTo>
                    <a:pt x="234700" y="1219199"/>
                  </a:moveTo>
                  <a:lnTo>
                    <a:pt x="95133" y="1219199"/>
                  </a:lnTo>
                  <a:lnTo>
                    <a:pt x="112442" y="1257299"/>
                  </a:lnTo>
                  <a:lnTo>
                    <a:pt x="114042" y="1257299"/>
                  </a:lnTo>
                  <a:lnTo>
                    <a:pt x="132808" y="1282699"/>
                  </a:lnTo>
                  <a:lnTo>
                    <a:pt x="134403" y="1295399"/>
                  </a:lnTo>
                  <a:lnTo>
                    <a:pt x="154537" y="1320799"/>
                  </a:lnTo>
                  <a:lnTo>
                    <a:pt x="317235" y="1320799"/>
                  </a:lnTo>
                  <a:lnTo>
                    <a:pt x="293315" y="1295399"/>
                  </a:lnTo>
                  <a:lnTo>
                    <a:pt x="295350" y="1295399"/>
                  </a:lnTo>
                  <a:lnTo>
                    <a:pt x="272701" y="1269999"/>
                  </a:lnTo>
                  <a:lnTo>
                    <a:pt x="274477" y="1269999"/>
                  </a:lnTo>
                  <a:lnTo>
                    <a:pt x="252994" y="1244599"/>
                  </a:lnTo>
                  <a:lnTo>
                    <a:pt x="254822" y="1244599"/>
                  </a:lnTo>
                  <a:lnTo>
                    <a:pt x="234700" y="1219199"/>
                  </a:lnTo>
                  <a:close/>
                </a:path>
                <a:path w="1567815" h="1651000">
                  <a:moveTo>
                    <a:pt x="1472043" y="1219199"/>
                  </a:moveTo>
                  <a:lnTo>
                    <a:pt x="1332410" y="1219199"/>
                  </a:lnTo>
                  <a:lnTo>
                    <a:pt x="1312314" y="1244599"/>
                  </a:lnTo>
                  <a:lnTo>
                    <a:pt x="1314129" y="1244599"/>
                  </a:lnTo>
                  <a:lnTo>
                    <a:pt x="1292698" y="1269999"/>
                  </a:lnTo>
                  <a:lnTo>
                    <a:pt x="1294565" y="1269999"/>
                  </a:lnTo>
                  <a:lnTo>
                    <a:pt x="1271902" y="1295399"/>
                  </a:lnTo>
                  <a:lnTo>
                    <a:pt x="1273951" y="1295399"/>
                  </a:lnTo>
                  <a:lnTo>
                    <a:pt x="1250030" y="1320799"/>
                  </a:lnTo>
                  <a:lnTo>
                    <a:pt x="1412664" y="1320799"/>
                  </a:lnTo>
                  <a:lnTo>
                    <a:pt x="1432759" y="1295399"/>
                  </a:lnTo>
                  <a:lnTo>
                    <a:pt x="1434315" y="1282699"/>
                  </a:lnTo>
                  <a:lnTo>
                    <a:pt x="1453114" y="1257299"/>
                  </a:lnTo>
                  <a:lnTo>
                    <a:pt x="1454670" y="1257299"/>
                  </a:lnTo>
                  <a:lnTo>
                    <a:pt x="1472043" y="1219199"/>
                  </a:lnTo>
                  <a:close/>
                </a:path>
                <a:path w="1567815" h="1651000">
                  <a:moveTo>
                    <a:pt x="123861" y="787399"/>
                  </a:moveTo>
                  <a:lnTo>
                    <a:pt x="977" y="787399"/>
                  </a:lnTo>
                  <a:lnTo>
                    <a:pt x="0" y="825499"/>
                  </a:lnTo>
                  <a:lnTo>
                    <a:pt x="875" y="863599"/>
                  </a:lnTo>
                  <a:lnTo>
                    <a:pt x="1041" y="876299"/>
                  </a:lnTo>
                  <a:lnTo>
                    <a:pt x="3860" y="914399"/>
                  </a:lnTo>
                  <a:lnTo>
                    <a:pt x="4169" y="914399"/>
                  </a:lnTo>
                  <a:lnTo>
                    <a:pt x="8740" y="952499"/>
                  </a:lnTo>
                  <a:lnTo>
                    <a:pt x="9206" y="952499"/>
                  </a:lnTo>
                  <a:lnTo>
                    <a:pt x="15525" y="990599"/>
                  </a:lnTo>
                  <a:lnTo>
                    <a:pt x="16155" y="990599"/>
                  </a:lnTo>
                  <a:lnTo>
                    <a:pt x="24226" y="1028699"/>
                  </a:lnTo>
                  <a:lnTo>
                    <a:pt x="24989" y="1041399"/>
                  </a:lnTo>
                  <a:lnTo>
                    <a:pt x="34713" y="1066799"/>
                  </a:lnTo>
                  <a:lnTo>
                    <a:pt x="35636" y="1079499"/>
                  </a:lnTo>
                  <a:lnTo>
                    <a:pt x="47013" y="1104899"/>
                  </a:lnTo>
                  <a:lnTo>
                    <a:pt x="48030" y="1117599"/>
                  </a:lnTo>
                  <a:lnTo>
                    <a:pt x="60962" y="1142999"/>
                  </a:lnTo>
                  <a:lnTo>
                    <a:pt x="62111" y="1155699"/>
                  </a:lnTo>
                  <a:lnTo>
                    <a:pt x="76501" y="1181099"/>
                  </a:lnTo>
                  <a:lnTo>
                    <a:pt x="77793" y="1181099"/>
                  </a:lnTo>
                  <a:lnTo>
                    <a:pt x="93740" y="1219199"/>
                  </a:lnTo>
                  <a:lnTo>
                    <a:pt x="236295" y="1219199"/>
                  </a:lnTo>
                  <a:lnTo>
                    <a:pt x="223779" y="1193799"/>
                  </a:lnTo>
                  <a:lnTo>
                    <a:pt x="219129" y="1193799"/>
                  </a:lnTo>
                  <a:lnTo>
                    <a:pt x="201821" y="1155699"/>
                  </a:lnTo>
                  <a:lnTo>
                    <a:pt x="203208" y="1155699"/>
                  </a:lnTo>
                  <a:lnTo>
                    <a:pt x="187261" y="1130299"/>
                  </a:lnTo>
                  <a:lnTo>
                    <a:pt x="188558" y="1130299"/>
                  </a:lnTo>
                  <a:lnTo>
                    <a:pt x="178963" y="1104899"/>
                  </a:lnTo>
                  <a:lnTo>
                    <a:pt x="175307" y="1104899"/>
                  </a:lnTo>
                  <a:lnTo>
                    <a:pt x="162381" y="1066799"/>
                  </a:lnTo>
                  <a:lnTo>
                    <a:pt x="163392" y="1066799"/>
                  </a:lnTo>
                  <a:lnTo>
                    <a:pt x="155812" y="1041399"/>
                  </a:lnTo>
                  <a:lnTo>
                    <a:pt x="152943" y="1041399"/>
                  </a:lnTo>
                  <a:lnTo>
                    <a:pt x="143219" y="1003299"/>
                  </a:lnTo>
                  <a:lnTo>
                    <a:pt x="143984" y="1003299"/>
                  </a:lnTo>
                  <a:lnTo>
                    <a:pt x="135907" y="965199"/>
                  </a:lnTo>
                  <a:lnTo>
                    <a:pt x="136542" y="965199"/>
                  </a:lnTo>
                  <a:lnTo>
                    <a:pt x="132324" y="939799"/>
                  </a:lnTo>
                  <a:lnTo>
                    <a:pt x="130682" y="939799"/>
                  </a:lnTo>
                  <a:lnTo>
                    <a:pt x="126113" y="901699"/>
                  </a:lnTo>
                  <a:lnTo>
                    <a:pt x="126421" y="901699"/>
                  </a:lnTo>
                  <a:lnTo>
                    <a:pt x="123603" y="863599"/>
                  </a:lnTo>
                  <a:lnTo>
                    <a:pt x="123767" y="863599"/>
                  </a:lnTo>
                  <a:lnTo>
                    <a:pt x="122888" y="825499"/>
                  </a:lnTo>
                  <a:lnTo>
                    <a:pt x="123861" y="787399"/>
                  </a:lnTo>
                  <a:close/>
                </a:path>
                <a:path w="1567815" h="1651000">
                  <a:moveTo>
                    <a:pt x="1349654" y="1181099"/>
                  </a:moveTo>
                  <a:lnTo>
                    <a:pt x="1330854" y="1219199"/>
                  </a:lnTo>
                  <a:lnTo>
                    <a:pt x="1473470" y="1219199"/>
                  </a:lnTo>
                  <a:lnTo>
                    <a:pt x="1485052" y="1193799"/>
                  </a:lnTo>
                  <a:lnTo>
                    <a:pt x="1348098" y="1193799"/>
                  </a:lnTo>
                  <a:lnTo>
                    <a:pt x="1349654" y="1181099"/>
                  </a:lnTo>
                  <a:close/>
                </a:path>
                <a:path w="1567815" h="1651000">
                  <a:moveTo>
                    <a:pt x="217521" y="1181099"/>
                  </a:moveTo>
                  <a:lnTo>
                    <a:pt x="219129" y="1193799"/>
                  </a:lnTo>
                  <a:lnTo>
                    <a:pt x="223779" y="1193799"/>
                  </a:lnTo>
                  <a:lnTo>
                    <a:pt x="217521" y="1181099"/>
                  </a:lnTo>
                  <a:close/>
                </a:path>
                <a:path w="1567815" h="1651000">
                  <a:moveTo>
                    <a:pt x="1393086" y="1092199"/>
                  </a:moveTo>
                  <a:lnTo>
                    <a:pt x="1378695" y="1130299"/>
                  </a:lnTo>
                  <a:lnTo>
                    <a:pt x="1379992" y="1130299"/>
                  </a:lnTo>
                  <a:lnTo>
                    <a:pt x="1364045" y="1155699"/>
                  </a:lnTo>
                  <a:lnTo>
                    <a:pt x="1365471" y="1155699"/>
                  </a:lnTo>
                  <a:lnTo>
                    <a:pt x="1348098" y="1193799"/>
                  </a:lnTo>
                  <a:lnTo>
                    <a:pt x="1485052" y="1193799"/>
                  </a:lnTo>
                  <a:lnTo>
                    <a:pt x="1490843" y="1181099"/>
                  </a:lnTo>
                  <a:lnTo>
                    <a:pt x="1505234" y="1155699"/>
                  </a:lnTo>
                  <a:lnTo>
                    <a:pt x="1519236" y="1117599"/>
                  </a:lnTo>
                  <a:lnTo>
                    <a:pt x="1520273" y="1104899"/>
                  </a:lnTo>
                  <a:lnTo>
                    <a:pt x="1391920" y="1104899"/>
                  </a:lnTo>
                  <a:lnTo>
                    <a:pt x="1393086" y="1092199"/>
                  </a:lnTo>
                  <a:close/>
                </a:path>
                <a:path w="1567815" h="1651000">
                  <a:moveTo>
                    <a:pt x="174166" y="1092199"/>
                  </a:moveTo>
                  <a:lnTo>
                    <a:pt x="175307" y="1104899"/>
                  </a:lnTo>
                  <a:lnTo>
                    <a:pt x="178963" y="1104899"/>
                  </a:lnTo>
                  <a:lnTo>
                    <a:pt x="174166" y="1092199"/>
                  </a:lnTo>
                  <a:close/>
                </a:path>
                <a:path w="1567815" h="1651000">
                  <a:moveTo>
                    <a:pt x="1415257" y="1028699"/>
                  </a:moveTo>
                  <a:lnTo>
                    <a:pt x="1403847" y="1066799"/>
                  </a:lnTo>
                  <a:lnTo>
                    <a:pt x="1404885" y="1066799"/>
                  </a:lnTo>
                  <a:lnTo>
                    <a:pt x="1391920" y="1104899"/>
                  </a:lnTo>
                  <a:lnTo>
                    <a:pt x="1520273" y="1104899"/>
                  </a:lnTo>
                  <a:lnTo>
                    <a:pt x="1531683" y="1079499"/>
                  </a:lnTo>
                  <a:lnTo>
                    <a:pt x="1532590" y="1066799"/>
                  </a:lnTo>
                  <a:lnTo>
                    <a:pt x="1542314" y="1041399"/>
                  </a:lnTo>
                  <a:lnTo>
                    <a:pt x="1414349" y="1041399"/>
                  </a:lnTo>
                  <a:lnTo>
                    <a:pt x="1415257" y="1028699"/>
                  </a:lnTo>
                  <a:close/>
                </a:path>
                <a:path w="1567815" h="1651000">
                  <a:moveTo>
                    <a:pt x="152022" y="1028699"/>
                  </a:moveTo>
                  <a:lnTo>
                    <a:pt x="152943" y="1041399"/>
                  </a:lnTo>
                  <a:lnTo>
                    <a:pt x="155812" y="1041399"/>
                  </a:lnTo>
                  <a:lnTo>
                    <a:pt x="152022" y="1028699"/>
                  </a:lnTo>
                  <a:close/>
                </a:path>
                <a:path w="1567815" h="1651000">
                  <a:moveTo>
                    <a:pt x="1437038" y="927099"/>
                  </a:moveTo>
                  <a:lnTo>
                    <a:pt x="1430685" y="965199"/>
                  </a:lnTo>
                  <a:lnTo>
                    <a:pt x="1431204" y="965199"/>
                  </a:lnTo>
                  <a:lnTo>
                    <a:pt x="1423295" y="1003299"/>
                  </a:lnTo>
                  <a:lnTo>
                    <a:pt x="1424073" y="1003299"/>
                  </a:lnTo>
                  <a:lnTo>
                    <a:pt x="1414349" y="1041399"/>
                  </a:lnTo>
                  <a:lnTo>
                    <a:pt x="1542314" y="1041399"/>
                  </a:lnTo>
                  <a:lnTo>
                    <a:pt x="1543092" y="1028699"/>
                  </a:lnTo>
                  <a:lnTo>
                    <a:pt x="1551000" y="990599"/>
                  </a:lnTo>
                  <a:lnTo>
                    <a:pt x="1551649" y="990599"/>
                  </a:lnTo>
                  <a:lnTo>
                    <a:pt x="1558002" y="952499"/>
                  </a:lnTo>
                  <a:lnTo>
                    <a:pt x="1558520" y="952499"/>
                  </a:lnTo>
                  <a:lnTo>
                    <a:pt x="1560033" y="939799"/>
                  </a:lnTo>
                  <a:lnTo>
                    <a:pt x="1436519" y="939799"/>
                  </a:lnTo>
                  <a:lnTo>
                    <a:pt x="1437038" y="927099"/>
                  </a:lnTo>
                  <a:close/>
                </a:path>
                <a:path w="1567815" h="1651000">
                  <a:moveTo>
                    <a:pt x="130215" y="927099"/>
                  </a:moveTo>
                  <a:lnTo>
                    <a:pt x="130682" y="939799"/>
                  </a:lnTo>
                  <a:lnTo>
                    <a:pt x="132324" y="939799"/>
                  </a:lnTo>
                  <a:lnTo>
                    <a:pt x="130215" y="927099"/>
                  </a:lnTo>
                  <a:close/>
                </a:path>
                <a:path w="1567815" h="1651000">
                  <a:moveTo>
                    <a:pt x="1566299" y="787399"/>
                  </a:moveTo>
                  <a:lnTo>
                    <a:pt x="1443391" y="787399"/>
                  </a:lnTo>
                  <a:lnTo>
                    <a:pt x="1444428" y="825499"/>
                  </a:lnTo>
                  <a:lnTo>
                    <a:pt x="1443391" y="863599"/>
                  </a:lnTo>
                  <a:lnTo>
                    <a:pt x="1443520" y="863599"/>
                  </a:lnTo>
                  <a:lnTo>
                    <a:pt x="1440798" y="901699"/>
                  </a:lnTo>
                  <a:lnTo>
                    <a:pt x="1441187" y="901699"/>
                  </a:lnTo>
                  <a:lnTo>
                    <a:pt x="1436519" y="939799"/>
                  </a:lnTo>
                  <a:lnTo>
                    <a:pt x="1560033" y="939799"/>
                  </a:lnTo>
                  <a:lnTo>
                    <a:pt x="1563058" y="914399"/>
                  </a:lnTo>
                  <a:lnTo>
                    <a:pt x="1563447" y="914399"/>
                  </a:lnTo>
                  <a:lnTo>
                    <a:pt x="1566169" y="876299"/>
                  </a:lnTo>
                  <a:lnTo>
                    <a:pt x="1566299" y="863599"/>
                  </a:lnTo>
                  <a:lnTo>
                    <a:pt x="1567207" y="825499"/>
                  </a:lnTo>
                  <a:lnTo>
                    <a:pt x="1566299" y="787399"/>
                  </a:lnTo>
                  <a:close/>
                </a:path>
                <a:path w="1567815" h="1651000">
                  <a:moveTo>
                    <a:pt x="152969" y="622299"/>
                  </a:moveTo>
                  <a:lnTo>
                    <a:pt x="24182" y="622299"/>
                  </a:lnTo>
                  <a:lnTo>
                    <a:pt x="16208" y="660399"/>
                  </a:lnTo>
                  <a:lnTo>
                    <a:pt x="15635" y="660399"/>
                  </a:lnTo>
                  <a:lnTo>
                    <a:pt x="9219" y="698499"/>
                  </a:lnTo>
                  <a:lnTo>
                    <a:pt x="8733" y="698499"/>
                  </a:lnTo>
                  <a:lnTo>
                    <a:pt x="4162" y="736599"/>
                  </a:lnTo>
                  <a:lnTo>
                    <a:pt x="3845" y="749299"/>
                  </a:lnTo>
                  <a:lnTo>
                    <a:pt x="1123" y="787399"/>
                  </a:lnTo>
                  <a:lnTo>
                    <a:pt x="123716" y="787399"/>
                  </a:lnTo>
                  <a:lnTo>
                    <a:pt x="126437" y="749299"/>
                  </a:lnTo>
                  <a:lnTo>
                    <a:pt x="127644" y="749299"/>
                  </a:lnTo>
                  <a:lnTo>
                    <a:pt x="130695" y="723899"/>
                  </a:lnTo>
                  <a:lnTo>
                    <a:pt x="130202" y="723899"/>
                  </a:lnTo>
                  <a:lnTo>
                    <a:pt x="136620" y="685799"/>
                  </a:lnTo>
                  <a:lnTo>
                    <a:pt x="136049" y="685799"/>
                  </a:lnTo>
                  <a:lnTo>
                    <a:pt x="144023" y="647699"/>
                  </a:lnTo>
                  <a:lnTo>
                    <a:pt x="143245" y="647699"/>
                  </a:lnTo>
                  <a:lnTo>
                    <a:pt x="152969" y="622299"/>
                  </a:lnTo>
                  <a:close/>
                </a:path>
                <a:path w="1567815" h="1651000">
                  <a:moveTo>
                    <a:pt x="1563447" y="749299"/>
                  </a:moveTo>
                  <a:lnTo>
                    <a:pt x="1440798" y="749299"/>
                  </a:lnTo>
                  <a:lnTo>
                    <a:pt x="1443520" y="787399"/>
                  </a:lnTo>
                  <a:lnTo>
                    <a:pt x="1566169" y="787399"/>
                  </a:lnTo>
                  <a:lnTo>
                    <a:pt x="1563447" y="749299"/>
                  </a:lnTo>
                  <a:close/>
                </a:path>
                <a:path w="1567815" h="1651000">
                  <a:moveTo>
                    <a:pt x="127644" y="749299"/>
                  </a:moveTo>
                  <a:lnTo>
                    <a:pt x="126437" y="749299"/>
                  </a:lnTo>
                  <a:lnTo>
                    <a:pt x="126119" y="761999"/>
                  </a:lnTo>
                  <a:lnTo>
                    <a:pt x="127644" y="749299"/>
                  </a:lnTo>
                  <a:close/>
                </a:path>
                <a:path w="1567815" h="1651000">
                  <a:moveTo>
                    <a:pt x="1543092" y="622299"/>
                  </a:moveTo>
                  <a:lnTo>
                    <a:pt x="1414349" y="622299"/>
                  </a:lnTo>
                  <a:lnTo>
                    <a:pt x="1424073" y="647699"/>
                  </a:lnTo>
                  <a:lnTo>
                    <a:pt x="1423295" y="647699"/>
                  </a:lnTo>
                  <a:lnTo>
                    <a:pt x="1431204" y="685799"/>
                  </a:lnTo>
                  <a:lnTo>
                    <a:pt x="1430685" y="685799"/>
                  </a:lnTo>
                  <a:lnTo>
                    <a:pt x="1437038" y="723899"/>
                  </a:lnTo>
                  <a:lnTo>
                    <a:pt x="1436519" y="723899"/>
                  </a:lnTo>
                  <a:lnTo>
                    <a:pt x="1441187" y="761999"/>
                  </a:lnTo>
                  <a:lnTo>
                    <a:pt x="1440798" y="749299"/>
                  </a:lnTo>
                  <a:lnTo>
                    <a:pt x="1563447" y="749299"/>
                  </a:lnTo>
                  <a:lnTo>
                    <a:pt x="1558520" y="698499"/>
                  </a:lnTo>
                  <a:lnTo>
                    <a:pt x="1558002" y="698499"/>
                  </a:lnTo>
                  <a:lnTo>
                    <a:pt x="1551649" y="660399"/>
                  </a:lnTo>
                  <a:lnTo>
                    <a:pt x="1543092" y="622299"/>
                  </a:lnTo>
                  <a:close/>
                </a:path>
                <a:path w="1567815" h="1651000">
                  <a:moveTo>
                    <a:pt x="163405" y="584199"/>
                  </a:moveTo>
                  <a:lnTo>
                    <a:pt x="34689" y="584199"/>
                  </a:lnTo>
                  <a:lnTo>
                    <a:pt x="24965" y="622299"/>
                  </a:lnTo>
                  <a:lnTo>
                    <a:pt x="152035" y="622299"/>
                  </a:lnTo>
                  <a:lnTo>
                    <a:pt x="163405" y="584199"/>
                  </a:lnTo>
                  <a:close/>
                </a:path>
                <a:path w="1567815" h="1651000">
                  <a:moveTo>
                    <a:pt x="1532590" y="584199"/>
                  </a:moveTo>
                  <a:lnTo>
                    <a:pt x="1403847" y="584199"/>
                  </a:lnTo>
                  <a:lnTo>
                    <a:pt x="1415257" y="622299"/>
                  </a:lnTo>
                  <a:lnTo>
                    <a:pt x="1542314" y="622299"/>
                  </a:lnTo>
                  <a:lnTo>
                    <a:pt x="1532590" y="584199"/>
                  </a:lnTo>
                  <a:close/>
                </a:path>
                <a:path w="1567815" h="1651000">
                  <a:moveTo>
                    <a:pt x="236386" y="431799"/>
                  </a:moveTo>
                  <a:lnTo>
                    <a:pt x="93773" y="431799"/>
                  </a:lnTo>
                  <a:lnTo>
                    <a:pt x="77826" y="469899"/>
                  </a:lnTo>
                  <a:lnTo>
                    <a:pt x="76475" y="469899"/>
                  </a:lnTo>
                  <a:lnTo>
                    <a:pt x="62084" y="507999"/>
                  </a:lnTo>
                  <a:lnTo>
                    <a:pt x="60940" y="507999"/>
                  </a:lnTo>
                  <a:lnTo>
                    <a:pt x="48006" y="546099"/>
                  </a:lnTo>
                  <a:lnTo>
                    <a:pt x="46994" y="546099"/>
                  </a:lnTo>
                  <a:lnTo>
                    <a:pt x="35618" y="584199"/>
                  </a:lnTo>
                  <a:lnTo>
                    <a:pt x="162394" y="584199"/>
                  </a:lnTo>
                  <a:lnTo>
                    <a:pt x="175333" y="558799"/>
                  </a:lnTo>
                  <a:lnTo>
                    <a:pt x="174192" y="558799"/>
                  </a:lnTo>
                  <a:lnTo>
                    <a:pt x="188583" y="520699"/>
                  </a:lnTo>
                  <a:lnTo>
                    <a:pt x="187222" y="520699"/>
                  </a:lnTo>
                  <a:lnTo>
                    <a:pt x="203169" y="495299"/>
                  </a:lnTo>
                  <a:lnTo>
                    <a:pt x="201743" y="495299"/>
                  </a:lnTo>
                  <a:lnTo>
                    <a:pt x="219142" y="457199"/>
                  </a:lnTo>
                  <a:lnTo>
                    <a:pt x="223879" y="457199"/>
                  </a:lnTo>
                  <a:lnTo>
                    <a:pt x="236386" y="431799"/>
                  </a:lnTo>
                  <a:close/>
                </a:path>
                <a:path w="1567815" h="1651000">
                  <a:moveTo>
                    <a:pt x="1485052" y="457199"/>
                  </a:moveTo>
                  <a:lnTo>
                    <a:pt x="1348098" y="457199"/>
                  </a:lnTo>
                  <a:lnTo>
                    <a:pt x="1365471" y="495299"/>
                  </a:lnTo>
                  <a:lnTo>
                    <a:pt x="1364045" y="495299"/>
                  </a:lnTo>
                  <a:lnTo>
                    <a:pt x="1379992" y="520699"/>
                  </a:lnTo>
                  <a:lnTo>
                    <a:pt x="1378695" y="520699"/>
                  </a:lnTo>
                  <a:lnTo>
                    <a:pt x="1393086" y="558799"/>
                  </a:lnTo>
                  <a:lnTo>
                    <a:pt x="1391920" y="558799"/>
                  </a:lnTo>
                  <a:lnTo>
                    <a:pt x="1404885" y="584199"/>
                  </a:lnTo>
                  <a:lnTo>
                    <a:pt x="1531683" y="584199"/>
                  </a:lnTo>
                  <a:lnTo>
                    <a:pt x="1520273" y="546099"/>
                  </a:lnTo>
                  <a:lnTo>
                    <a:pt x="1519236" y="546099"/>
                  </a:lnTo>
                  <a:lnTo>
                    <a:pt x="1506271" y="507999"/>
                  </a:lnTo>
                  <a:lnTo>
                    <a:pt x="1505234" y="507999"/>
                  </a:lnTo>
                  <a:lnTo>
                    <a:pt x="1490843" y="469899"/>
                  </a:lnTo>
                  <a:lnTo>
                    <a:pt x="1485052" y="457199"/>
                  </a:lnTo>
                  <a:close/>
                </a:path>
                <a:path w="1567815" h="1651000">
                  <a:moveTo>
                    <a:pt x="223879" y="457199"/>
                  </a:moveTo>
                  <a:lnTo>
                    <a:pt x="219142" y="457199"/>
                  </a:lnTo>
                  <a:lnTo>
                    <a:pt x="217625" y="469899"/>
                  </a:lnTo>
                  <a:lnTo>
                    <a:pt x="223879" y="457199"/>
                  </a:lnTo>
                  <a:close/>
                </a:path>
                <a:path w="1567815" h="1651000">
                  <a:moveTo>
                    <a:pt x="1473470" y="431799"/>
                  </a:moveTo>
                  <a:lnTo>
                    <a:pt x="1330854" y="431799"/>
                  </a:lnTo>
                  <a:lnTo>
                    <a:pt x="1349654" y="469899"/>
                  </a:lnTo>
                  <a:lnTo>
                    <a:pt x="1348098" y="457199"/>
                  </a:lnTo>
                  <a:lnTo>
                    <a:pt x="1485052" y="457199"/>
                  </a:lnTo>
                  <a:lnTo>
                    <a:pt x="1473470" y="431799"/>
                  </a:lnTo>
                  <a:close/>
                </a:path>
                <a:path w="1567815" h="1651000">
                  <a:moveTo>
                    <a:pt x="317235" y="330199"/>
                  </a:moveTo>
                  <a:lnTo>
                    <a:pt x="154511" y="330199"/>
                  </a:lnTo>
                  <a:lnTo>
                    <a:pt x="134480" y="368299"/>
                  </a:lnTo>
                  <a:lnTo>
                    <a:pt x="132912" y="368299"/>
                  </a:lnTo>
                  <a:lnTo>
                    <a:pt x="114140" y="393699"/>
                  </a:lnTo>
                  <a:lnTo>
                    <a:pt x="112612" y="393699"/>
                  </a:lnTo>
                  <a:lnTo>
                    <a:pt x="95205" y="431799"/>
                  </a:lnTo>
                  <a:lnTo>
                    <a:pt x="234817" y="431799"/>
                  </a:lnTo>
                  <a:lnTo>
                    <a:pt x="254848" y="406399"/>
                  </a:lnTo>
                  <a:lnTo>
                    <a:pt x="252994" y="406399"/>
                  </a:lnTo>
                  <a:lnTo>
                    <a:pt x="274477" y="380999"/>
                  </a:lnTo>
                  <a:lnTo>
                    <a:pt x="272623" y="380999"/>
                  </a:lnTo>
                  <a:lnTo>
                    <a:pt x="295286" y="355599"/>
                  </a:lnTo>
                  <a:lnTo>
                    <a:pt x="293315" y="355599"/>
                  </a:lnTo>
                  <a:lnTo>
                    <a:pt x="317235" y="330199"/>
                  </a:lnTo>
                  <a:close/>
                </a:path>
                <a:path w="1567815" h="1651000">
                  <a:moveTo>
                    <a:pt x="1412534" y="330199"/>
                  </a:moveTo>
                  <a:lnTo>
                    <a:pt x="1250030" y="330199"/>
                  </a:lnTo>
                  <a:lnTo>
                    <a:pt x="1273951" y="355599"/>
                  </a:lnTo>
                  <a:lnTo>
                    <a:pt x="1271980" y="355599"/>
                  </a:lnTo>
                  <a:lnTo>
                    <a:pt x="1294643" y="380999"/>
                  </a:lnTo>
                  <a:lnTo>
                    <a:pt x="1292698" y="380999"/>
                  </a:lnTo>
                  <a:lnTo>
                    <a:pt x="1314129" y="406399"/>
                  </a:lnTo>
                  <a:lnTo>
                    <a:pt x="1312444" y="406399"/>
                  </a:lnTo>
                  <a:lnTo>
                    <a:pt x="1332540" y="431799"/>
                  </a:lnTo>
                  <a:lnTo>
                    <a:pt x="1472043" y="431799"/>
                  </a:lnTo>
                  <a:lnTo>
                    <a:pt x="1454670" y="393699"/>
                  </a:lnTo>
                  <a:lnTo>
                    <a:pt x="1453114" y="393699"/>
                  </a:lnTo>
                  <a:lnTo>
                    <a:pt x="1434315" y="368299"/>
                  </a:lnTo>
                  <a:lnTo>
                    <a:pt x="1432759" y="355599"/>
                  </a:lnTo>
                  <a:lnTo>
                    <a:pt x="1412534" y="330199"/>
                  </a:lnTo>
                  <a:close/>
                </a:path>
                <a:path w="1567815" h="1651000">
                  <a:moveTo>
                    <a:pt x="389191" y="266699"/>
                  </a:moveTo>
                  <a:lnTo>
                    <a:pt x="202365" y="266699"/>
                  </a:lnTo>
                  <a:lnTo>
                    <a:pt x="179715" y="292099"/>
                  </a:lnTo>
                  <a:lnTo>
                    <a:pt x="177848" y="304799"/>
                  </a:lnTo>
                  <a:lnTo>
                    <a:pt x="156365" y="330199"/>
                  </a:lnTo>
                  <a:lnTo>
                    <a:pt x="315239" y="330199"/>
                  </a:lnTo>
                  <a:lnTo>
                    <a:pt x="340235" y="304799"/>
                  </a:lnTo>
                  <a:lnTo>
                    <a:pt x="337889" y="304799"/>
                  </a:lnTo>
                  <a:lnTo>
                    <a:pt x="364143" y="292099"/>
                  </a:lnTo>
                  <a:lnTo>
                    <a:pt x="361965" y="292099"/>
                  </a:lnTo>
                  <a:lnTo>
                    <a:pt x="389191" y="266699"/>
                  </a:lnTo>
                  <a:close/>
                </a:path>
                <a:path w="1567815" h="1651000">
                  <a:moveTo>
                    <a:pt x="1364952" y="266699"/>
                  </a:moveTo>
                  <a:lnTo>
                    <a:pt x="1178061" y="266699"/>
                  </a:lnTo>
                  <a:lnTo>
                    <a:pt x="1205379" y="292099"/>
                  </a:lnTo>
                  <a:lnTo>
                    <a:pt x="1203032" y="292099"/>
                  </a:lnTo>
                  <a:lnTo>
                    <a:pt x="1229182" y="304799"/>
                  </a:lnTo>
                  <a:lnTo>
                    <a:pt x="1227017" y="304799"/>
                  </a:lnTo>
                  <a:lnTo>
                    <a:pt x="1252105" y="330199"/>
                  </a:lnTo>
                  <a:lnTo>
                    <a:pt x="1410848" y="330199"/>
                  </a:lnTo>
                  <a:lnTo>
                    <a:pt x="1389456" y="304799"/>
                  </a:lnTo>
                  <a:lnTo>
                    <a:pt x="1387511" y="292099"/>
                  </a:lnTo>
                  <a:lnTo>
                    <a:pt x="1364952" y="266699"/>
                  </a:lnTo>
                  <a:close/>
                </a:path>
                <a:path w="1567815" h="1651000">
                  <a:moveTo>
                    <a:pt x="415147" y="241299"/>
                  </a:moveTo>
                  <a:lnTo>
                    <a:pt x="228256" y="241299"/>
                  </a:lnTo>
                  <a:lnTo>
                    <a:pt x="204336" y="266699"/>
                  </a:lnTo>
                  <a:lnTo>
                    <a:pt x="386845" y="266699"/>
                  </a:lnTo>
                  <a:lnTo>
                    <a:pt x="415147" y="241299"/>
                  </a:lnTo>
                  <a:close/>
                </a:path>
                <a:path w="1567815" h="1651000">
                  <a:moveTo>
                    <a:pt x="1339022" y="241299"/>
                  </a:moveTo>
                  <a:lnTo>
                    <a:pt x="1152028" y="241299"/>
                  </a:lnTo>
                  <a:lnTo>
                    <a:pt x="1180317" y="266699"/>
                  </a:lnTo>
                  <a:lnTo>
                    <a:pt x="1362878" y="266699"/>
                  </a:lnTo>
                  <a:lnTo>
                    <a:pt x="1339022" y="241299"/>
                  </a:lnTo>
                  <a:close/>
                </a:path>
                <a:path w="1567815" h="1651000">
                  <a:moveTo>
                    <a:pt x="469782" y="215899"/>
                  </a:moveTo>
                  <a:lnTo>
                    <a:pt x="255237" y="215899"/>
                  </a:lnTo>
                  <a:lnTo>
                    <a:pt x="230240" y="241299"/>
                  </a:lnTo>
                  <a:lnTo>
                    <a:pt x="415147" y="241299"/>
                  </a:lnTo>
                  <a:lnTo>
                    <a:pt x="412606" y="253999"/>
                  </a:lnTo>
                  <a:lnTo>
                    <a:pt x="441972" y="228599"/>
                  </a:lnTo>
                  <a:lnTo>
                    <a:pt x="439535" y="228599"/>
                  </a:lnTo>
                  <a:lnTo>
                    <a:pt x="469782" y="215899"/>
                  </a:lnTo>
                  <a:close/>
                </a:path>
                <a:path w="1567815" h="1651000">
                  <a:moveTo>
                    <a:pt x="1311796" y="215899"/>
                  </a:moveTo>
                  <a:lnTo>
                    <a:pt x="1097484" y="215899"/>
                  </a:lnTo>
                  <a:lnTo>
                    <a:pt x="1127718" y="228599"/>
                  </a:lnTo>
                  <a:lnTo>
                    <a:pt x="1125216" y="228599"/>
                  </a:lnTo>
                  <a:lnTo>
                    <a:pt x="1154478" y="253999"/>
                  </a:lnTo>
                  <a:lnTo>
                    <a:pt x="1152028" y="241299"/>
                  </a:lnTo>
                  <a:lnTo>
                    <a:pt x="1336948" y="241299"/>
                  </a:lnTo>
                  <a:lnTo>
                    <a:pt x="1311796" y="215899"/>
                  </a:lnTo>
                  <a:close/>
                </a:path>
                <a:path w="1567815" h="1651000">
                  <a:moveTo>
                    <a:pt x="498266" y="190499"/>
                  </a:moveTo>
                  <a:lnTo>
                    <a:pt x="283825" y="190499"/>
                  </a:lnTo>
                  <a:lnTo>
                    <a:pt x="257570" y="215899"/>
                  </a:lnTo>
                  <a:lnTo>
                    <a:pt x="467150" y="215899"/>
                  </a:lnTo>
                  <a:lnTo>
                    <a:pt x="498266" y="190499"/>
                  </a:lnTo>
                  <a:close/>
                </a:path>
                <a:path w="1567815" h="1651000">
                  <a:moveTo>
                    <a:pt x="1283519" y="190499"/>
                  </a:moveTo>
                  <a:lnTo>
                    <a:pt x="1069000" y="190499"/>
                  </a:lnTo>
                  <a:lnTo>
                    <a:pt x="1100116" y="215899"/>
                  </a:lnTo>
                  <a:lnTo>
                    <a:pt x="1309721" y="215899"/>
                  </a:lnTo>
                  <a:lnTo>
                    <a:pt x="1283519" y="190499"/>
                  </a:lnTo>
                  <a:close/>
                </a:path>
                <a:path w="1567815" h="1651000">
                  <a:moveTo>
                    <a:pt x="651513" y="139699"/>
                  </a:moveTo>
                  <a:lnTo>
                    <a:pt x="343879" y="139699"/>
                  </a:lnTo>
                  <a:lnTo>
                    <a:pt x="313242" y="165099"/>
                  </a:lnTo>
                  <a:lnTo>
                    <a:pt x="286016" y="190499"/>
                  </a:lnTo>
                  <a:lnTo>
                    <a:pt x="498266" y="190499"/>
                  </a:lnTo>
                  <a:lnTo>
                    <a:pt x="495466" y="203199"/>
                  </a:lnTo>
                  <a:lnTo>
                    <a:pt x="527450" y="177799"/>
                  </a:lnTo>
                  <a:lnTo>
                    <a:pt x="524780" y="177799"/>
                  </a:lnTo>
                  <a:lnTo>
                    <a:pt x="557555" y="165099"/>
                  </a:lnTo>
                  <a:lnTo>
                    <a:pt x="554690" y="165099"/>
                  </a:lnTo>
                  <a:lnTo>
                    <a:pt x="588334" y="152399"/>
                  </a:lnTo>
                  <a:lnTo>
                    <a:pt x="616507" y="152399"/>
                  </a:lnTo>
                  <a:lnTo>
                    <a:pt x="651513" y="139699"/>
                  </a:lnTo>
                  <a:close/>
                </a:path>
                <a:path w="1567815" h="1651000">
                  <a:moveTo>
                    <a:pt x="1253842" y="165099"/>
                  </a:moveTo>
                  <a:lnTo>
                    <a:pt x="1009672" y="165099"/>
                  </a:lnTo>
                  <a:lnTo>
                    <a:pt x="1042538" y="177799"/>
                  </a:lnTo>
                  <a:lnTo>
                    <a:pt x="1039815" y="177799"/>
                  </a:lnTo>
                  <a:lnTo>
                    <a:pt x="1071800" y="203199"/>
                  </a:lnTo>
                  <a:lnTo>
                    <a:pt x="1069000" y="190499"/>
                  </a:lnTo>
                  <a:lnTo>
                    <a:pt x="1281159" y="190499"/>
                  </a:lnTo>
                  <a:lnTo>
                    <a:pt x="1253842" y="165099"/>
                  </a:lnTo>
                  <a:close/>
                </a:path>
                <a:path w="1567815" h="1651000">
                  <a:moveTo>
                    <a:pt x="619658" y="152399"/>
                  </a:moveTo>
                  <a:lnTo>
                    <a:pt x="588334" y="152399"/>
                  </a:lnTo>
                  <a:lnTo>
                    <a:pt x="585430" y="165099"/>
                  </a:lnTo>
                  <a:lnTo>
                    <a:pt x="619658" y="152399"/>
                  </a:lnTo>
                  <a:close/>
                </a:path>
                <a:path w="1567815" h="1651000">
                  <a:moveTo>
                    <a:pt x="978880" y="152399"/>
                  </a:moveTo>
                  <a:lnTo>
                    <a:pt x="947543" y="152399"/>
                  </a:lnTo>
                  <a:lnTo>
                    <a:pt x="981875" y="165099"/>
                  </a:lnTo>
                  <a:lnTo>
                    <a:pt x="978880" y="152399"/>
                  </a:lnTo>
                  <a:close/>
                </a:path>
                <a:path w="1567815" h="1651000">
                  <a:moveTo>
                    <a:pt x="1223283" y="139699"/>
                  </a:moveTo>
                  <a:lnTo>
                    <a:pt x="915714" y="139699"/>
                  </a:lnTo>
                  <a:lnTo>
                    <a:pt x="950616" y="152399"/>
                  </a:lnTo>
                  <a:lnTo>
                    <a:pt x="978880" y="152399"/>
                  </a:lnTo>
                  <a:lnTo>
                    <a:pt x="1012420" y="165099"/>
                  </a:lnTo>
                  <a:lnTo>
                    <a:pt x="1251573" y="165099"/>
                  </a:lnTo>
                  <a:lnTo>
                    <a:pt x="1223283" y="139699"/>
                  </a:lnTo>
                  <a:close/>
                </a:path>
                <a:path w="1567815" h="1651000">
                  <a:moveTo>
                    <a:pt x="1191558" y="114299"/>
                  </a:moveTo>
                  <a:lnTo>
                    <a:pt x="375785" y="114299"/>
                  </a:lnTo>
                  <a:lnTo>
                    <a:pt x="346420" y="139699"/>
                  </a:lnTo>
                  <a:lnTo>
                    <a:pt x="681164" y="139699"/>
                  </a:lnTo>
                  <a:lnTo>
                    <a:pt x="717336" y="126999"/>
                  </a:lnTo>
                  <a:lnTo>
                    <a:pt x="1206189" y="126999"/>
                  </a:lnTo>
                  <a:lnTo>
                    <a:pt x="1191558" y="114299"/>
                  </a:lnTo>
                  <a:close/>
                </a:path>
                <a:path w="1567815" h="1651000">
                  <a:moveTo>
                    <a:pt x="1206189" y="126999"/>
                  </a:moveTo>
                  <a:lnTo>
                    <a:pt x="849826" y="126999"/>
                  </a:lnTo>
                  <a:lnTo>
                    <a:pt x="885998" y="139699"/>
                  </a:lnTo>
                  <a:lnTo>
                    <a:pt x="1220820" y="139699"/>
                  </a:lnTo>
                  <a:lnTo>
                    <a:pt x="1206189" y="126999"/>
                  </a:lnTo>
                  <a:close/>
                </a:path>
                <a:path w="1567815" h="1651000">
                  <a:moveTo>
                    <a:pt x="1158808" y="101599"/>
                  </a:moveTo>
                  <a:lnTo>
                    <a:pt x="408457" y="101599"/>
                  </a:lnTo>
                  <a:lnTo>
                    <a:pt x="378210" y="114299"/>
                  </a:lnTo>
                  <a:lnTo>
                    <a:pt x="1189043" y="114299"/>
                  </a:lnTo>
                  <a:lnTo>
                    <a:pt x="1158808" y="101599"/>
                  </a:lnTo>
                  <a:close/>
                </a:path>
                <a:path w="1567815" h="1651000">
                  <a:moveTo>
                    <a:pt x="1090262" y="63499"/>
                  </a:moveTo>
                  <a:lnTo>
                    <a:pt x="477003" y="63499"/>
                  </a:lnTo>
                  <a:lnTo>
                    <a:pt x="445006" y="76199"/>
                  </a:lnTo>
                  <a:lnTo>
                    <a:pt x="411089" y="101599"/>
                  </a:lnTo>
                  <a:lnTo>
                    <a:pt x="1156176" y="101599"/>
                  </a:lnTo>
                  <a:lnTo>
                    <a:pt x="1125060" y="76199"/>
                  </a:lnTo>
                  <a:lnTo>
                    <a:pt x="1122247" y="76199"/>
                  </a:lnTo>
                  <a:lnTo>
                    <a:pt x="1090262" y="63499"/>
                  </a:lnTo>
                  <a:close/>
                </a:path>
                <a:path w="1567815" h="1651000">
                  <a:moveTo>
                    <a:pt x="1054673" y="50799"/>
                  </a:moveTo>
                  <a:lnTo>
                    <a:pt x="512437" y="50799"/>
                  </a:lnTo>
                  <a:lnTo>
                    <a:pt x="479674" y="63499"/>
                  </a:lnTo>
                  <a:lnTo>
                    <a:pt x="1087540" y="63499"/>
                  </a:lnTo>
                  <a:lnTo>
                    <a:pt x="1054673" y="50799"/>
                  </a:lnTo>
                  <a:close/>
                </a:path>
                <a:path w="1567815" h="1651000">
                  <a:moveTo>
                    <a:pt x="1018371" y="38099"/>
                  </a:moveTo>
                  <a:lnTo>
                    <a:pt x="548946" y="38099"/>
                  </a:lnTo>
                  <a:lnTo>
                    <a:pt x="515302" y="50799"/>
                  </a:lnTo>
                  <a:lnTo>
                    <a:pt x="1051925" y="50799"/>
                  </a:lnTo>
                  <a:lnTo>
                    <a:pt x="1018371" y="38099"/>
                  </a:lnTo>
                  <a:close/>
                </a:path>
                <a:path w="1567815" h="1651000">
                  <a:moveTo>
                    <a:pt x="981058" y="25399"/>
                  </a:moveTo>
                  <a:lnTo>
                    <a:pt x="586065" y="25399"/>
                  </a:lnTo>
                  <a:lnTo>
                    <a:pt x="551838" y="38099"/>
                  </a:lnTo>
                  <a:lnTo>
                    <a:pt x="1015376" y="38099"/>
                  </a:lnTo>
                  <a:lnTo>
                    <a:pt x="981058" y="25399"/>
                  </a:lnTo>
                  <a:close/>
                </a:path>
                <a:path w="1567815" h="1651000">
                  <a:moveTo>
                    <a:pt x="943070" y="12699"/>
                  </a:moveTo>
                  <a:lnTo>
                    <a:pt x="624234" y="12699"/>
                  </a:lnTo>
                  <a:lnTo>
                    <a:pt x="589229" y="25399"/>
                  </a:lnTo>
                  <a:lnTo>
                    <a:pt x="977972" y="25399"/>
                  </a:lnTo>
                  <a:lnTo>
                    <a:pt x="943070" y="12699"/>
                  </a:lnTo>
                  <a:close/>
                </a:path>
                <a:path w="1567815" h="1651000">
                  <a:moveTo>
                    <a:pt x="865228" y="0"/>
                  </a:moveTo>
                  <a:lnTo>
                    <a:pt x="701934" y="0"/>
                  </a:lnTo>
                  <a:lnTo>
                    <a:pt x="665761" y="12699"/>
                  </a:lnTo>
                  <a:lnTo>
                    <a:pt x="901401" y="12699"/>
                  </a:lnTo>
                  <a:lnTo>
                    <a:pt x="86522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401142" y="3518645"/>
              <a:ext cx="327025" cy="346075"/>
            </a:xfrm>
            <a:custGeom>
              <a:avLst/>
              <a:gdLst/>
              <a:ahLst/>
              <a:cxnLst/>
              <a:rect l="l" t="t" r="r" b="b"/>
              <a:pathLst>
                <a:path w="327025" h="346075">
                  <a:moveTo>
                    <a:pt x="165174" y="0"/>
                  </a:moveTo>
                  <a:lnTo>
                    <a:pt x="120931" y="6179"/>
                  </a:lnTo>
                  <a:lnTo>
                    <a:pt x="81381" y="23661"/>
                  </a:lnTo>
                  <a:lnTo>
                    <a:pt x="48019" y="50863"/>
                  </a:lnTo>
                  <a:lnTo>
                    <a:pt x="22338" y="86201"/>
                  </a:lnTo>
                  <a:lnTo>
                    <a:pt x="5833" y="128093"/>
                  </a:lnTo>
                  <a:lnTo>
                    <a:pt x="0" y="174954"/>
                  </a:lnTo>
                  <a:lnTo>
                    <a:pt x="5833" y="220097"/>
                  </a:lnTo>
                  <a:lnTo>
                    <a:pt x="22338" y="260834"/>
                  </a:lnTo>
                  <a:lnTo>
                    <a:pt x="48019" y="295471"/>
                  </a:lnTo>
                  <a:lnTo>
                    <a:pt x="81381" y="322310"/>
                  </a:lnTo>
                  <a:lnTo>
                    <a:pt x="120931" y="339658"/>
                  </a:lnTo>
                  <a:lnTo>
                    <a:pt x="165174" y="345817"/>
                  </a:lnTo>
                  <a:lnTo>
                    <a:pt x="207832" y="339658"/>
                  </a:lnTo>
                  <a:lnTo>
                    <a:pt x="246321" y="322310"/>
                  </a:lnTo>
                  <a:lnTo>
                    <a:pt x="279039" y="295471"/>
                  </a:lnTo>
                  <a:lnTo>
                    <a:pt x="304390" y="260834"/>
                  </a:lnTo>
                  <a:lnTo>
                    <a:pt x="320772" y="220097"/>
                  </a:lnTo>
                  <a:lnTo>
                    <a:pt x="326589" y="174954"/>
                  </a:lnTo>
                  <a:lnTo>
                    <a:pt x="320772" y="128093"/>
                  </a:lnTo>
                  <a:lnTo>
                    <a:pt x="304390" y="86201"/>
                  </a:lnTo>
                  <a:lnTo>
                    <a:pt x="279039" y="50863"/>
                  </a:lnTo>
                  <a:lnTo>
                    <a:pt x="246321" y="23661"/>
                  </a:lnTo>
                  <a:lnTo>
                    <a:pt x="207832" y="6179"/>
                  </a:lnTo>
                  <a:lnTo>
                    <a:pt x="165174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482452" y="3298063"/>
            <a:ext cx="9186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Dışarı  Çık!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18194" y="4036314"/>
            <a:ext cx="15306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61F4F"/>
                </a:solidFill>
                <a:latin typeface="Carlito"/>
                <a:cs typeface="Carlito"/>
              </a:rPr>
              <a:t>Ailenle  </a:t>
            </a:r>
            <a:r>
              <a:rPr sz="2400" spc="-30" dirty="0">
                <a:solidFill>
                  <a:srgbClr val="E61F4F"/>
                </a:solidFill>
                <a:latin typeface="Carlito"/>
                <a:cs typeface="Carlito"/>
              </a:rPr>
              <a:t>g</a:t>
            </a:r>
            <a:r>
              <a:rPr sz="2400" dirty="0">
                <a:solidFill>
                  <a:srgbClr val="E61F4F"/>
                </a:solidFill>
                <a:latin typeface="Carlito"/>
                <a:cs typeface="Carlito"/>
              </a:rPr>
              <a:t>e</a:t>
            </a:r>
            <a:r>
              <a:rPr sz="2400" spc="5" dirty="0">
                <a:solidFill>
                  <a:srgbClr val="E61F4F"/>
                </a:solidFill>
                <a:latin typeface="Carlito"/>
                <a:cs typeface="Carlito"/>
              </a:rPr>
              <a:t>ç</a:t>
            </a:r>
            <a:r>
              <a:rPr sz="2400" dirty="0">
                <a:solidFill>
                  <a:srgbClr val="E61F4F"/>
                </a:solidFill>
                <a:latin typeface="Carlito"/>
                <a:cs typeface="Carlito"/>
              </a:rPr>
              <a:t>i</a:t>
            </a:r>
            <a:r>
              <a:rPr sz="2400" spc="-35" dirty="0">
                <a:solidFill>
                  <a:srgbClr val="E61F4F"/>
                </a:solidFill>
                <a:latin typeface="Carlito"/>
                <a:cs typeface="Carlito"/>
              </a:rPr>
              <a:t>r</a:t>
            </a:r>
            <a:r>
              <a:rPr sz="2400" spc="-5" dirty="0">
                <a:solidFill>
                  <a:srgbClr val="E61F4F"/>
                </a:solidFill>
                <a:latin typeface="Carlito"/>
                <a:cs typeface="Carlito"/>
              </a:rPr>
              <a:t>diğin  Zamanı  arttır!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20740" y="4234433"/>
            <a:ext cx="17848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21F1F"/>
                </a:solidFill>
                <a:latin typeface="Carlito"/>
                <a:cs typeface="Carlito"/>
              </a:rPr>
              <a:t>Ge</a:t>
            </a:r>
            <a:r>
              <a:rPr sz="2400" spc="-30" dirty="0">
                <a:solidFill>
                  <a:srgbClr val="221F1F"/>
                </a:solidFill>
                <a:latin typeface="Carlito"/>
                <a:cs typeface="Carlito"/>
              </a:rPr>
              <a:t>r</a:t>
            </a:r>
            <a:r>
              <a:rPr sz="2400" dirty="0">
                <a:solidFill>
                  <a:srgbClr val="221F1F"/>
                </a:solidFill>
                <a:latin typeface="Carlito"/>
                <a:cs typeface="Carlito"/>
              </a:rPr>
              <a:t>e</a:t>
            </a:r>
            <a:r>
              <a:rPr sz="2400" spc="-10" dirty="0">
                <a:solidFill>
                  <a:srgbClr val="221F1F"/>
                </a:solidFill>
                <a:latin typeface="Carlito"/>
                <a:cs typeface="Carlito"/>
              </a:rPr>
              <a:t>k</a:t>
            </a:r>
            <a:r>
              <a:rPr sz="2400" dirty="0">
                <a:solidFill>
                  <a:srgbClr val="221F1F"/>
                </a:solidFill>
                <a:latin typeface="Carlito"/>
                <a:cs typeface="Carlito"/>
              </a:rPr>
              <a:t>tiğinde  </a:t>
            </a:r>
            <a:r>
              <a:rPr sz="2400" spc="-15" dirty="0">
                <a:solidFill>
                  <a:srgbClr val="221F1F"/>
                </a:solidFill>
                <a:latin typeface="Carlito"/>
                <a:cs typeface="Carlito"/>
              </a:rPr>
              <a:t>yardım  </a:t>
            </a:r>
            <a:r>
              <a:rPr sz="2400" dirty="0">
                <a:solidFill>
                  <a:srgbClr val="221F1F"/>
                </a:solidFill>
                <a:latin typeface="Carlito"/>
                <a:cs typeface="Carlito"/>
              </a:rPr>
              <a:t>almasını</a:t>
            </a:r>
            <a:r>
              <a:rPr sz="2400" spc="-75" dirty="0">
                <a:solidFill>
                  <a:srgbClr val="221F1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221F1F"/>
                </a:solidFill>
                <a:latin typeface="Carlito"/>
                <a:cs typeface="Carlito"/>
              </a:rPr>
              <a:t>bil!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6262242" y="3031166"/>
            <a:ext cx="97675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dirty="0" smtClean="0">
                <a:solidFill>
                  <a:srgbClr val="E61F4F"/>
                </a:solidFill>
                <a:latin typeface="Carlito"/>
                <a:cs typeface="Carlito"/>
              </a:rPr>
              <a:t>oluştur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982726"/>
            <a:ext cx="4114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marR="5080" indent="-421005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FFFFFF"/>
                </a:solidFill>
                <a:latin typeface="Carlito"/>
                <a:cs typeface="Carlito"/>
              </a:rPr>
              <a:t>e-sosyal </a:t>
            </a:r>
            <a:r>
              <a:rPr sz="3600" b="1" spc="-5" dirty="0">
                <a:solidFill>
                  <a:srgbClr val="FFFFFF"/>
                </a:solidFill>
                <a:latin typeface="Carlito"/>
                <a:cs typeface="Carlito"/>
              </a:rPr>
              <a:t>misiniz?  </a:t>
            </a:r>
            <a:r>
              <a:rPr sz="3600" b="1" spc="-20" dirty="0">
                <a:solidFill>
                  <a:srgbClr val="FFFFFF"/>
                </a:solidFill>
                <a:latin typeface="Carlito"/>
                <a:cs typeface="Carlito"/>
              </a:rPr>
              <a:t>a-sosyal</a:t>
            </a:r>
            <a:r>
              <a:rPr sz="36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rlito"/>
                <a:cs typeface="Carlito"/>
              </a:rPr>
              <a:t>mi?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04784" y="712470"/>
            <a:ext cx="30841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600" b="1" spc="-35" dirty="0">
                <a:solidFill>
                  <a:srgbClr val="FFFFFF"/>
                </a:solidFill>
                <a:latin typeface="Carlito"/>
                <a:cs typeface="Carlito"/>
              </a:rPr>
              <a:t>Hayat</a:t>
            </a:r>
            <a:r>
              <a:rPr sz="36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rlito"/>
                <a:cs typeface="Carlito"/>
              </a:rPr>
              <a:t>nehri</a:t>
            </a:r>
            <a:endParaRPr sz="3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3600" b="1" spc="-20" dirty="0">
                <a:solidFill>
                  <a:srgbClr val="FFFFFF"/>
                </a:solidFill>
                <a:latin typeface="Carlito"/>
                <a:cs typeface="Carlito"/>
              </a:rPr>
              <a:t>netten</a:t>
            </a:r>
            <a:r>
              <a:rPr sz="36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rlito"/>
                <a:cs typeface="Carlito"/>
              </a:rPr>
              <a:t>akmıyor!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2582" y="2792729"/>
            <a:ext cx="3387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5080" indent="-391795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FFFFFF"/>
                </a:solidFill>
                <a:latin typeface="Carlito"/>
                <a:cs typeface="Carlito"/>
              </a:rPr>
              <a:t>İnternete </a:t>
            </a:r>
            <a:r>
              <a:rPr sz="3600" b="1" dirty="0">
                <a:solidFill>
                  <a:srgbClr val="FFFFFF"/>
                </a:solidFill>
                <a:latin typeface="Carlito"/>
                <a:cs typeface="Carlito"/>
              </a:rPr>
              <a:t>bağlı</a:t>
            </a:r>
            <a:r>
              <a:rPr sz="36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rlito"/>
                <a:cs typeface="Carlito"/>
              </a:rPr>
              <a:t>ol,  bağımlı</a:t>
            </a:r>
            <a:r>
              <a:rPr sz="36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rlito"/>
                <a:cs typeface="Carlito"/>
              </a:rPr>
              <a:t>olma.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5060" y="4495800"/>
            <a:ext cx="31203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FFFFFF"/>
                </a:solidFill>
                <a:latin typeface="Carlito"/>
                <a:cs typeface="Carlito"/>
              </a:rPr>
              <a:t>Sosyal </a:t>
            </a:r>
            <a:r>
              <a:rPr sz="3600" b="1" spc="-10" dirty="0">
                <a:solidFill>
                  <a:srgbClr val="FFFFFF"/>
                </a:solidFill>
                <a:latin typeface="Carlito"/>
                <a:cs typeface="Carlito"/>
              </a:rPr>
              <a:t>çevreni  </a:t>
            </a:r>
            <a:r>
              <a:rPr sz="3600" b="1" spc="-25" dirty="0">
                <a:solidFill>
                  <a:srgbClr val="FFFFFF"/>
                </a:solidFill>
                <a:latin typeface="Carlito"/>
                <a:cs typeface="Carlito"/>
              </a:rPr>
              <a:t>sosyal </a:t>
            </a:r>
            <a:r>
              <a:rPr sz="3600" b="1" spc="-20" dirty="0">
                <a:solidFill>
                  <a:srgbClr val="FFFFFF"/>
                </a:solidFill>
                <a:latin typeface="Carlito"/>
                <a:cs typeface="Carlito"/>
              </a:rPr>
              <a:t>medya </a:t>
            </a:r>
            <a:r>
              <a:rPr sz="3600" b="1" dirty="0">
                <a:solidFill>
                  <a:srgbClr val="FFFFFF"/>
                </a:solidFill>
                <a:latin typeface="Carlito"/>
                <a:cs typeface="Carlito"/>
              </a:rPr>
              <a:t>ile  kısıtlama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8907" y="4495799"/>
            <a:ext cx="33051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45" dirty="0">
                <a:solidFill>
                  <a:srgbClr val="FFFFFF"/>
                </a:solidFill>
                <a:latin typeface="Carlito"/>
                <a:cs typeface="Carlito"/>
              </a:rPr>
              <a:t>Telefonun</a:t>
            </a:r>
            <a:r>
              <a:rPr sz="36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rlito"/>
                <a:cs typeface="Carlito"/>
              </a:rPr>
              <a:t>çeksin,  </a:t>
            </a:r>
            <a:r>
              <a:rPr sz="3600" b="1" dirty="0">
                <a:solidFill>
                  <a:srgbClr val="FFFFFF"/>
                </a:solidFill>
                <a:latin typeface="Carlito"/>
                <a:cs typeface="Carlito"/>
              </a:rPr>
              <a:t>ama seni içine  </a:t>
            </a:r>
            <a:r>
              <a:rPr sz="3600" b="1" spc="-5" dirty="0">
                <a:solidFill>
                  <a:srgbClr val="FFFFFF"/>
                </a:solidFill>
                <a:latin typeface="Carlito"/>
                <a:cs typeface="Carlito"/>
              </a:rPr>
              <a:t>çekmesin</a:t>
            </a:r>
            <a:endParaRPr sz="36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44738" y="4160440"/>
            <a:ext cx="1794563" cy="161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88768" y="760177"/>
            <a:ext cx="1693947" cy="1796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142255" y="5388139"/>
            <a:ext cx="1995805" cy="1064260"/>
            <a:chOff x="2142255" y="5388139"/>
            <a:chExt cx="1995805" cy="1064260"/>
          </a:xfrm>
        </p:grpSpPr>
        <p:sp>
          <p:nvSpPr>
            <p:cNvPr id="6" name="object 6"/>
            <p:cNvSpPr/>
            <p:nvPr/>
          </p:nvSpPr>
          <p:spPr>
            <a:xfrm>
              <a:off x="2930121" y="5388139"/>
              <a:ext cx="419734" cy="419100"/>
            </a:xfrm>
            <a:custGeom>
              <a:avLst/>
              <a:gdLst/>
              <a:ahLst/>
              <a:cxnLst/>
              <a:rect l="l" t="t" r="r" b="b"/>
              <a:pathLst>
                <a:path w="419735" h="419100">
                  <a:moveTo>
                    <a:pt x="241348" y="417829"/>
                  </a:moveTo>
                  <a:lnTo>
                    <a:pt x="178518" y="417829"/>
                  </a:lnTo>
                  <a:lnTo>
                    <a:pt x="188339" y="419099"/>
                  </a:lnTo>
                  <a:lnTo>
                    <a:pt x="231001" y="419099"/>
                  </a:lnTo>
                  <a:lnTo>
                    <a:pt x="241348" y="417829"/>
                  </a:lnTo>
                  <a:close/>
                </a:path>
                <a:path w="419735" h="419100">
                  <a:moveTo>
                    <a:pt x="251748" y="415289"/>
                  </a:moveTo>
                  <a:lnTo>
                    <a:pt x="168118" y="415289"/>
                  </a:lnTo>
                  <a:lnTo>
                    <a:pt x="177778" y="417829"/>
                  </a:lnTo>
                  <a:lnTo>
                    <a:pt x="242088" y="417829"/>
                  </a:lnTo>
                  <a:lnTo>
                    <a:pt x="251748" y="415289"/>
                  </a:lnTo>
                  <a:close/>
                </a:path>
                <a:path w="419735" h="419100">
                  <a:moveTo>
                    <a:pt x="271507" y="410209"/>
                  </a:moveTo>
                  <a:lnTo>
                    <a:pt x="148370" y="410209"/>
                  </a:lnTo>
                  <a:lnTo>
                    <a:pt x="167206" y="415289"/>
                  </a:lnTo>
                  <a:lnTo>
                    <a:pt x="252671" y="415289"/>
                  </a:lnTo>
                  <a:lnTo>
                    <a:pt x="271507" y="410209"/>
                  </a:lnTo>
                  <a:close/>
                </a:path>
                <a:path w="419735" h="419100">
                  <a:moveTo>
                    <a:pt x="68153" y="92709"/>
                  </a:moveTo>
                  <a:lnTo>
                    <a:pt x="35740" y="92709"/>
                  </a:lnTo>
                  <a:lnTo>
                    <a:pt x="25844" y="109219"/>
                  </a:lnTo>
                  <a:lnTo>
                    <a:pt x="25264" y="110489"/>
                  </a:lnTo>
                  <a:lnTo>
                    <a:pt x="16893" y="128269"/>
                  </a:lnTo>
                  <a:lnTo>
                    <a:pt x="9723" y="147319"/>
                  </a:lnTo>
                  <a:lnTo>
                    <a:pt x="9348" y="148589"/>
                  </a:lnTo>
                  <a:lnTo>
                    <a:pt x="4432" y="167639"/>
                  </a:lnTo>
                  <a:lnTo>
                    <a:pt x="4228" y="167639"/>
                  </a:lnTo>
                  <a:lnTo>
                    <a:pt x="2457" y="177799"/>
                  </a:lnTo>
                  <a:lnTo>
                    <a:pt x="1137" y="187959"/>
                  </a:lnTo>
                  <a:lnTo>
                    <a:pt x="279" y="198119"/>
                  </a:lnTo>
                  <a:lnTo>
                    <a:pt x="0" y="209549"/>
                  </a:lnTo>
                  <a:lnTo>
                    <a:pt x="279" y="220979"/>
                  </a:lnTo>
                  <a:lnTo>
                    <a:pt x="1084" y="231139"/>
                  </a:lnTo>
                  <a:lnTo>
                    <a:pt x="2350" y="241299"/>
                  </a:lnTo>
                  <a:lnTo>
                    <a:pt x="4228" y="251459"/>
                  </a:lnTo>
                  <a:lnTo>
                    <a:pt x="16399" y="290829"/>
                  </a:lnTo>
                  <a:lnTo>
                    <a:pt x="25264" y="308609"/>
                  </a:lnTo>
                  <a:lnTo>
                    <a:pt x="25844" y="309879"/>
                  </a:lnTo>
                  <a:lnTo>
                    <a:pt x="35740" y="326389"/>
                  </a:lnTo>
                  <a:lnTo>
                    <a:pt x="36416" y="327659"/>
                  </a:lnTo>
                  <a:lnTo>
                    <a:pt x="47760" y="342899"/>
                  </a:lnTo>
                  <a:lnTo>
                    <a:pt x="48565" y="344169"/>
                  </a:lnTo>
                  <a:lnTo>
                    <a:pt x="61370" y="358139"/>
                  </a:lnTo>
                  <a:lnTo>
                    <a:pt x="62175" y="358139"/>
                  </a:lnTo>
                  <a:lnTo>
                    <a:pt x="76181" y="370839"/>
                  </a:lnTo>
                  <a:lnTo>
                    <a:pt x="77158" y="372109"/>
                  </a:lnTo>
                  <a:lnTo>
                    <a:pt x="92366" y="383539"/>
                  </a:lnTo>
                  <a:lnTo>
                    <a:pt x="93364" y="383539"/>
                  </a:lnTo>
                  <a:lnTo>
                    <a:pt x="109624" y="393699"/>
                  </a:lnTo>
                  <a:lnTo>
                    <a:pt x="110676" y="394969"/>
                  </a:lnTo>
                  <a:lnTo>
                    <a:pt x="127902" y="402589"/>
                  </a:lnTo>
                  <a:lnTo>
                    <a:pt x="129061" y="403859"/>
                  </a:lnTo>
                  <a:lnTo>
                    <a:pt x="147178" y="410209"/>
                  </a:lnTo>
                  <a:lnTo>
                    <a:pt x="272709" y="410209"/>
                  </a:lnTo>
                  <a:lnTo>
                    <a:pt x="290729" y="403859"/>
                  </a:lnTo>
                  <a:lnTo>
                    <a:pt x="291910" y="402589"/>
                  </a:lnTo>
                  <a:lnTo>
                    <a:pt x="309083" y="394969"/>
                  </a:lnTo>
                  <a:lnTo>
                    <a:pt x="310156" y="393699"/>
                  </a:lnTo>
                  <a:lnTo>
                    <a:pt x="191440" y="393699"/>
                  </a:lnTo>
                  <a:lnTo>
                    <a:pt x="181620" y="392429"/>
                  </a:lnTo>
                  <a:lnTo>
                    <a:pt x="182360" y="392429"/>
                  </a:lnTo>
                  <a:lnTo>
                    <a:pt x="177531" y="391159"/>
                  </a:lnTo>
                  <a:lnTo>
                    <a:pt x="173624" y="391159"/>
                  </a:lnTo>
                  <a:lnTo>
                    <a:pt x="154788" y="386079"/>
                  </a:lnTo>
                  <a:lnTo>
                    <a:pt x="155979" y="386079"/>
                  </a:lnTo>
                  <a:lnTo>
                    <a:pt x="137862" y="379729"/>
                  </a:lnTo>
                  <a:lnTo>
                    <a:pt x="139021" y="379729"/>
                  </a:lnTo>
                  <a:lnTo>
                    <a:pt x="121795" y="372109"/>
                  </a:lnTo>
                  <a:lnTo>
                    <a:pt x="122858" y="372109"/>
                  </a:lnTo>
                  <a:lnTo>
                    <a:pt x="108630" y="363219"/>
                  </a:lnTo>
                  <a:lnTo>
                    <a:pt x="107585" y="363219"/>
                  </a:lnTo>
                  <a:lnTo>
                    <a:pt x="92366" y="351789"/>
                  </a:lnTo>
                  <a:lnTo>
                    <a:pt x="93343" y="351789"/>
                  </a:lnTo>
                  <a:lnTo>
                    <a:pt x="80737" y="340359"/>
                  </a:lnTo>
                  <a:lnTo>
                    <a:pt x="80152" y="340359"/>
                  </a:lnTo>
                  <a:lnTo>
                    <a:pt x="68512" y="327659"/>
                  </a:lnTo>
                  <a:lnTo>
                    <a:pt x="68153" y="327659"/>
                  </a:lnTo>
                  <a:lnTo>
                    <a:pt x="57754" y="313689"/>
                  </a:lnTo>
                  <a:lnTo>
                    <a:pt x="57474" y="313689"/>
                  </a:lnTo>
                  <a:lnTo>
                    <a:pt x="48339" y="298449"/>
                  </a:lnTo>
                  <a:lnTo>
                    <a:pt x="48147" y="298449"/>
                  </a:lnTo>
                  <a:lnTo>
                    <a:pt x="40373" y="281939"/>
                  </a:lnTo>
                  <a:lnTo>
                    <a:pt x="39844" y="280846"/>
                  </a:lnTo>
                  <a:lnTo>
                    <a:pt x="39792" y="280669"/>
                  </a:lnTo>
                  <a:lnTo>
                    <a:pt x="34070" y="265429"/>
                  </a:lnTo>
                  <a:lnTo>
                    <a:pt x="33714" y="264568"/>
                  </a:lnTo>
                  <a:lnTo>
                    <a:pt x="33641" y="264159"/>
                  </a:lnTo>
                  <a:lnTo>
                    <a:pt x="29053" y="246379"/>
                  </a:lnTo>
                  <a:lnTo>
                    <a:pt x="29257" y="246379"/>
                  </a:lnTo>
                  <a:lnTo>
                    <a:pt x="27486" y="237489"/>
                  </a:lnTo>
                  <a:lnTo>
                    <a:pt x="26391" y="228599"/>
                  </a:lnTo>
                  <a:lnTo>
                    <a:pt x="25741" y="219709"/>
                  </a:lnTo>
                  <a:lnTo>
                    <a:pt x="25436" y="209549"/>
                  </a:lnTo>
                  <a:lnTo>
                    <a:pt x="25652" y="200659"/>
                  </a:lnTo>
                  <a:lnTo>
                    <a:pt x="26445" y="190499"/>
                  </a:lnTo>
                  <a:lnTo>
                    <a:pt x="27594" y="181609"/>
                  </a:lnTo>
                  <a:lnTo>
                    <a:pt x="29257" y="172719"/>
                  </a:lnTo>
                  <a:lnTo>
                    <a:pt x="33641" y="156209"/>
                  </a:lnTo>
                  <a:lnTo>
                    <a:pt x="33901" y="155164"/>
                  </a:lnTo>
                  <a:lnTo>
                    <a:pt x="34027" y="154939"/>
                  </a:lnTo>
                  <a:lnTo>
                    <a:pt x="39813" y="138429"/>
                  </a:lnTo>
                  <a:lnTo>
                    <a:pt x="40258" y="137159"/>
                  </a:lnTo>
                  <a:lnTo>
                    <a:pt x="40419" y="137159"/>
                  </a:lnTo>
                  <a:lnTo>
                    <a:pt x="48147" y="121919"/>
                  </a:lnTo>
                  <a:lnTo>
                    <a:pt x="48339" y="121919"/>
                  </a:lnTo>
                  <a:lnTo>
                    <a:pt x="57474" y="106679"/>
                  </a:lnTo>
                  <a:lnTo>
                    <a:pt x="57754" y="106679"/>
                  </a:lnTo>
                  <a:lnTo>
                    <a:pt x="68153" y="92709"/>
                  </a:lnTo>
                  <a:close/>
                </a:path>
                <a:path w="419735" h="419100">
                  <a:moveTo>
                    <a:pt x="247165" y="389889"/>
                  </a:moveTo>
                  <a:lnTo>
                    <a:pt x="237506" y="392429"/>
                  </a:lnTo>
                  <a:lnTo>
                    <a:pt x="238246" y="392429"/>
                  </a:lnTo>
                  <a:lnTo>
                    <a:pt x="228426" y="393699"/>
                  </a:lnTo>
                  <a:lnTo>
                    <a:pt x="310156" y="393699"/>
                  </a:lnTo>
                  <a:lnTo>
                    <a:pt x="314234" y="391159"/>
                  </a:lnTo>
                  <a:lnTo>
                    <a:pt x="246253" y="391159"/>
                  </a:lnTo>
                  <a:lnTo>
                    <a:pt x="247165" y="389889"/>
                  </a:lnTo>
                  <a:close/>
                </a:path>
                <a:path w="419735" h="419100">
                  <a:moveTo>
                    <a:pt x="172701" y="389889"/>
                  </a:moveTo>
                  <a:lnTo>
                    <a:pt x="173624" y="391159"/>
                  </a:lnTo>
                  <a:lnTo>
                    <a:pt x="177531" y="391159"/>
                  </a:lnTo>
                  <a:lnTo>
                    <a:pt x="172701" y="389889"/>
                  </a:lnTo>
                  <a:close/>
                </a:path>
                <a:path w="419735" h="419100">
                  <a:moveTo>
                    <a:pt x="313161" y="361949"/>
                  </a:moveTo>
                  <a:lnTo>
                    <a:pt x="296954" y="372109"/>
                  </a:lnTo>
                  <a:lnTo>
                    <a:pt x="298028" y="372109"/>
                  </a:lnTo>
                  <a:lnTo>
                    <a:pt x="280769" y="379729"/>
                  </a:lnTo>
                  <a:lnTo>
                    <a:pt x="281907" y="379729"/>
                  </a:lnTo>
                  <a:lnTo>
                    <a:pt x="263876" y="386079"/>
                  </a:lnTo>
                  <a:lnTo>
                    <a:pt x="265089" y="386079"/>
                  </a:lnTo>
                  <a:lnTo>
                    <a:pt x="246253" y="391159"/>
                  </a:lnTo>
                  <a:lnTo>
                    <a:pt x="314234" y="391159"/>
                  </a:lnTo>
                  <a:lnTo>
                    <a:pt x="326470" y="383539"/>
                  </a:lnTo>
                  <a:lnTo>
                    <a:pt x="327436" y="383539"/>
                  </a:lnTo>
                  <a:lnTo>
                    <a:pt x="342676" y="372109"/>
                  </a:lnTo>
                  <a:lnTo>
                    <a:pt x="343642" y="370839"/>
                  </a:lnTo>
                  <a:lnTo>
                    <a:pt x="352014" y="363219"/>
                  </a:lnTo>
                  <a:lnTo>
                    <a:pt x="312195" y="363219"/>
                  </a:lnTo>
                  <a:lnTo>
                    <a:pt x="313161" y="361949"/>
                  </a:lnTo>
                  <a:close/>
                </a:path>
                <a:path w="419735" h="419100">
                  <a:moveTo>
                    <a:pt x="106598" y="361949"/>
                  </a:moveTo>
                  <a:lnTo>
                    <a:pt x="107585" y="363219"/>
                  </a:lnTo>
                  <a:lnTo>
                    <a:pt x="108630" y="363219"/>
                  </a:lnTo>
                  <a:lnTo>
                    <a:pt x="106598" y="361949"/>
                  </a:lnTo>
                  <a:close/>
                </a:path>
                <a:path w="419735" h="419100">
                  <a:moveTo>
                    <a:pt x="340422" y="339089"/>
                  </a:moveTo>
                  <a:lnTo>
                    <a:pt x="326470" y="351789"/>
                  </a:lnTo>
                  <a:lnTo>
                    <a:pt x="327436" y="351789"/>
                  </a:lnTo>
                  <a:lnTo>
                    <a:pt x="312195" y="363219"/>
                  </a:lnTo>
                  <a:lnTo>
                    <a:pt x="352014" y="363219"/>
                  </a:lnTo>
                  <a:lnTo>
                    <a:pt x="357595" y="358139"/>
                  </a:lnTo>
                  <a:lnTo>
                    <a:pt x="358453" y="358139"/>
                  </a:lnTo>
                  <a:lnTo>
                    <a:pt x="371225" y="344169"/>
                  </a:lnTo>
                  <a:lnTo>
                    <a:pt x="371977" y="342899"/>
                  </a:lnTo>
                  <a:lnTo>
                    <a:pt x="373873" y="340359"/>
                  </a:lnTo>
                  <a:lnTo>
                    <a:pt x="339671" y="340359"/>
                  </a:lnTo>
                  <a:lnTo>
                    <a:pt x="340422" y="339089"/>
                  </a:lnTo>
                  <a:close/>
                </a:path>
                <a:path w="419735" h="419100">
                  <a:moveTo>
                    <a:pt x="79336" y="339089"/>
                  </a:moveTo>
                  <a:lnTo>
                    <a:pt x="80152" y="340359"/>
                  </a:lnTo>
                  <a:lnTo>
                    <a:pt x="80737" y="340359"/>
                  </a:lnTo>
                  <a:lnTo>
                    <a:pt x="79336" y="339089"/>
                  </a:lnTo>
                  <a:close/>
                </a:path>
                <a:path w="419735" h="419100">
                  <a:moveTo>
                    <a:pt x="352443" y="326389"/>
                  </a:moveTo>
                  <a:lnTo>
                    <a:pt x="339671" y="340359"/>
                  </a:lnTo>
                  <a:lnTo>
                    <a:pt x="373873" y="340359"/>
                  </a:lnTo>
                  <a:lnTo>
                    <a:pt x="383353" y="327659"/>
                  </a:lnTo>
                  <a:lnTo>
                    <a:pt x="351584" y="327659"/>
                  </a:lnTo>
                  <a:lnTo>
                    <a:pt x="352443" y="326389"/>
                  </a:lnTo>
                  <a:close/>
                </a:path>
                <a:path w="419735" h="419100">
                  <a:moveTo>
                    <a:pt x="67348" y="326389"/>
                  </a:moveTo>
                  <a:lnTo>
                    <a:pt x="68153" y="327659"/>
                  </a:lnTo>
                  <a:lnTo>
                    <a:pt x="68512" y="327659"/>
                  </a:lnTo>
                  <a:lnTo>
                    <a:pt x="67348" y="326389"/>
                  </a:lnTo>
                  <a:close/>
                </a:path>
                <a:path w="419735" h="419100">
                  <a:moveTo>
                    <a:pt x="362961" y="312419"/>
                  </a:moveTo>
                  <a:lnTo>
                    <a:pt x="351584" y="327659"/>
                  </a:lnTo>
                  <a:lnTo>
                    <a:pt x="383353" y="327659"/>
                  </a:lnTo>
                  <a:lnTo>
                    <a:pt x="383997" y="326389"/>
                  </a:lnTo>
                  <a:lnTo>
                    <a:pt x="391676" y="313689"/>
                  </a:lnTo>
                  <a:lnTo>
                    <a:pt x="362317" y="313689"/>
                  </a:lnTo>
                  <a:lnTo>
                    <a:pt x="362961" y="312419"/>
                  </a:lnTo>
                  <a:close/>
                </a:path>
                <a:path w="419735" h="419100">
                  <a:moveTo>
                    <a:pt x="56808" y="312419"/>
                  </a:moveTo>
                  <a:lnTo>
                    <a:pt x="57474" y="313689"/>
                  </a:lnTo>
                  <a:lnTo>
                    <a:pt x="57754" y="313689"/>
                  </a:lnTo>
                  <a:lnTo>
                    <a:pt x="56808" y="312419"/>
                  </a:lnTo>
                  <a:close/>
                </a:path>
                <a:path w="419735" h="419100">
                  <a:moveTo>
                    <a:pt x="372191" y="297179"/>
                  </a:moveTo>
                  <a:lnTo>
                    <a:pt x="362317" y="313689"/>
                  </a:lnTo>
                  <a:lnTo>
                    <a:pt x="391676" y="313689"/>
                  </a:lnTo>
                  <a:lnTo>
                    <a:pt x="393979" y="309879"/>
                  </a:lnTo>
                  <a:lnTo>
                    <a:pt x="394516" y="308609"/>
                  </a:lnTo>
                  <a:lnTo>
                    <a:pt x="399667" y="298449"/>
                  </a:lnTo>
                  <a:lnTo>
                    <a:pt x="371655" y="298449"/>
                  </a:lnTo>
                  <a:lnTo>
                    <a:pt x="372191" y="297179"/>
                  </a:lnTo>
                  <a:close/>
                </a:path>
                <a:path w="419735" h="419100">
                  <a:moveTo>
                    <a:pt x="47578" y="297179"/>
                  </a:moveTo>
                  <a:lnTo>
                    <a:pt x="48147" y="298449"/>
                  </a:lnTo>
                  <a:lnTo>
                    <a:pt x="48339" y="298449"/>
                  </a:lnTo>
                  <a:lnTo>
                    <a:pt x="47578" y="297179"/>
                  </a:lnTo>
                  <a:close/>
                </a:path>
                <a:path w="419735" h="419100">
                  <a:moveTo>
                    <a:pt x="407226" y="280669"/>
                  </a:moveTo>
                  <a:lnTo>
                    <a:pt x="380026" y="280669"/>
                  </a:lnTo>
                  <a:lnTo>
                    <a:pt x="379490" y="281939"/>
                  </a:lnTo>
                  <a:lnTo>
                    <a:pt x="371655" y="298449"/>
                  </a:lnTo>
                  <a:lnTo>
                    <a:pt x="399667" y="298449"/>
                  </a:lnTo>
                  <a:lnTo>
                    <a:pt x="402887" y="292099"/>
                  </a:lnTo>
                  <a:lnTo>
                    <a:pt x="403424" y="290829"/>
                  </a:lnTo>
                  <a:lnTo>
                    <a:pt x="407226" y="280669"/>
                  </a:lnTo>
                  <a:close/>
                </a:path>
                <a:path w="419735" h="419100">
                  <a:moveTo>
                    <a:pt x="39775" y="280669"/>
                  </a:moveTo>
                  <a:lnTo>
                    <a:pt x="40269" y="281939"/>
                  </a:lnTo>
                  <a:lnTo>
                    <a:pt x="39859" y="280846"/>
                  </a:lnTo>
                  <a:lnTo>
                    <a:pt x="39775" y="280669"/>
                  </a:lnTo>
                  <a:close/>
                </a:path>
                <a:path w="419735" h="419100">
                  <a:moveTo>
                    <a:pt x="39859" y="280846"/>
                  </a:moveTo>
                  <a:lnTo>
                    <a:pt x="40269" y="281939"/>
                  </a:lnTo>
                  <a:lnTo>
                    <a:pt x="39859" y="280846"/>
                  </a:lnTo>
                  <a:close/>
                </a:path>
                <a:path w="419735" h="419100">
                  <a:moveTo>
                    <a:pt x="379747" y="281262"/>
                  </a:moveTo>
                  <a:lnTo>
                    <a:pt x="379428" y="281939"/>
                  </a:lnTo>
                  <a:lnTo>
                    <a:pt x="379747" y="281262"/>
                  </a:lnTo>
                  <a:close/>
                </a:path>
                <a:path w="419735" h="419100">
                  <a:moveTo>
                    <a:pt x="380026" y="280669"/>
                  </a:moveTo>
                  <a:lnTo>
                    <a:pt x="379747" y="281262"/>
                  </a:lnTo>
                  <a:lnTo>
                    <a:pt x="379490" y="281939"/>
                  </a:lnTo>
                  <a:lnTo>
                    <a:pt x="380026" y="280669"/>
                  </a:lnTo>
                  <a:close/>
                </a:path>
                <a:path w="419735" h="419100">
                  <a:moveTo>
                    <a:pt x="412379" y="264159"/>
                  </a:moveTo>
                  <a:lnTo>
                    <a:pt x="386251" y="264159"/>
                  </a:lnTo>
                  <a:lnTo>
                    <a:pt x="385822" y="265429"/>
                  </a:lnTo>
                  <a:lnTo>
                    <a:pt x="379747" y="281262"/>
                  </a:lnTo>
                  <a:lnTo>
                    <a:pt x="380026" y="280669"/>
                  </a:lnTo>
                  <a:lnTo>
                    <a:pt x="407226" y="280669"/>
                  </a:lnTo>
                  <a:lnTo>
                    <a:pt x="410078" y="273049"/>
                  </a:lnTo>
                  <a:lnTo>
                    <a:pt x="412379" y="264159"/>
                  </a:lnTo>
                  <a:close/>
                </a:path>
                <a:path w="419735" h="419100">
                  <a:moveTo>
                    <a:pt x="39792" y="280669"/>
                  </a:moveTo>
                  <a:lnTo>
                    <a:pt x="39859" y="280846"/>
                  </a:lnTo>
                  <a:lnTo>
                    <a:pt x="39792" y="280669"/>
                  </a:lnTo>
                  <a:close/>
                </a:path>
                <a:path w="419735" h="419100">
                  <a:moveTo>
                    <a:pt x="33593" y="264159"/>
                  </a:moveTo>
                  <a:lnTo>
                    <a:pt x="33969" y="265429"/>
                  </a:lnTo>
                  <a:lnTo>
                    <a:pt x="33746" y="264568"/>
                  </a:lnTo>
                  <a:lnTo>
                    <a:pt x="33593" y="264159"/>
                  </a:lnTo>
                  <a:close/>
                </a:path>
                <a:path w="419735" h="419100">
                  <a:moveTo>
                    <a:pt x="33746" y="264568"/>
                  </a:moveTo>
                  <a:lnTo>
                    <a:pt x="33969" y="265429"/>
                  </a:lnTo>
                  <a:lnTo>
                    <a:pt x="33746" y="264568"/>
                  </a:lnTo>
                  <a:close/>
                </a:path>
                <a:path w="419735" h="419100">
                  <a:moveTo>
                    <a:pt x="385937" y="264986"/>
                  </a:moveTo>
                  <a:lnTo>
                    <a:pt x="385768" y="265429"/>
                  </a:lnTo>
                  <a:lnTo>
                    <a:pt x="385937" y="264986"/>
                  </a:lnTo>
                  <a:close/>
                </a:path>
                <a:path w="419735" h="419100">
                  <a:moveTo>
                    <a:pt x="386251" y="264159"/>
                  </a:moveTo>
                  <a:lnTo>
                    <a:pt x="385937" y="264986"/>
                  </a:lnTo>
                  <a:lnTo>
                    <a:pt x="385822" y="265429"/>
                  </a:lnTo>
                  <a:lnTo>
                    <a:pt x="386251" y="264159"/>
                  </a:lnTo>
                  <a:close/>
                </a:path>
                <a:path w="419735" h="419100">
                  <a:moveTo>
                    <a:pt x="419550" y="218439"/>
                  </a:moveTo>
                  <a:lnTo>
                    <a:pt x="394194" y="218439"/>
                  </a:lnTo>
                  <a:lnTo>
                    <a:pt x="393335" y="228599"/>
                  </a:lnTo>
                  <a:lnTo>
                    <a:pt x="392154" y="237489"/>
                  </a:lnTo>
                  <a:lnTo>
                    <a:pt x="390544" y="246379"/>
                  </a:lnTo>
                  <a:lnTo>
                    <a:pt x="390759" y="246379"/>
                  </a:lnTo>
                  <a:lnTo>
                    <a:pt x="385937" y="264986"/>
                  </a:lnTo>
                  <a:lnTo>
                    <a:pt x="386251" y="264159"/>
                  </a:lnTo>
                  <a:lnTo>
                    <a:pt x="412379" y="264159"/>
                  </a:lnTo>
                  <a:lnTo>
                    <a:pt x="415337" y="252729"/>
                  </a:lnTo>
                  <a:lnTo>
                    <a:pt x="417376" y="241299"/>
                  </a:lnTo>
                  <a:lnTo>
                    <a:pt x="418664" y="231139"/>
                  </a:lnTo>
                  <a:lnTo>
                    <a:pt x="419523" y="220979"/>
                  </a:lnTo>
                  <a:lnTo>
                    <a:pt x="419550" y="218439"/>
                  </a:lnTo>
                  <a:close/>
                </a:path>
                <a:path w="419735" h="419100">
                  <a:moveTo>
                    <a:pt x="33641" y="264159"/>
                  </a:moveTo>
                  <a:lnTo>
                    <a:pt x="33746" y="264568"/>
                  </a:lnTo>
                  <a:lnTo>
                    <a:pt x="33641" y="264159"/>
                  </a:lnTo>
                  <a:close/>
                </a:path>
                <a:path w="419735" h="419100">
                  <a:moveTo>
                    <a:pt x="25658" y="218659"/>
                  </a:moveTo>
                  <a:lnTo>
                    <a:pt x="25683" y="219709"/>
                  </a:lnTo>
                  <a:lnTo>
                    <a:pt x="25658" y="218659"/>
                  </a:lnTo>
                  <a:close/>
                </a:path>
                <a:path w="419735" h="419100">
                  <a:moveTo>
                    <a:pt x="418758" y="190499"/>
                  </a:moveTo>
                  <a:lnTo>
                    <a:pt x="393335" y="190499"/>
                  </a:lnTo>
                  <a:lnTo>
                    <a:pt x="393442" y="191769"/>
                  </a:lnTo>
                  <a:lnTo>
                    <a:pt x="394086" y="200659"/>
                  </a:lnTo>
                  <a:lnTo>
                    <a:pt x="394408" y="209549"/>
                  </a:lnTo>
                  <a:lnTo>
                    <a:pt x="394086" y="219709"/>
                  </a:lnTo>
                  <a:lnTo>
                    <a:pt x="394194" y="218439"/>
                  </a:lnTo>
                  <a:lnTo>
                    <a:pt x="419550" y="218439"/>
                  </a:lnTo>
                  <a:lnTo>
                    <a:pt x="419738" y="209549"/>
                  </a:lnTo>
                  <a:lnTo>
                    <a:pt x="419416" y="199389"/>
                  </a:lnTo>
                  <a:lnTo>
                    <a:pt x="418758" y="190499"/>
                  </a:lnTo>
                  <a:close/>
                </a:path>
                <a:path w="419735" h="419100">
                  <a:moveTo>
                    <a:pt x="25652" y="218439"/>
                  </a:moveTo>
                  <a:lnTo>
                    <a:pt x="25658" y="218659"/>
                  </a:lnTo>
                  <a:lnTo>
                    <a:pt x="25652" y="218439"/>
                  </a:lnTo>
                  <a:close/>
                </a:path>
                <a:path w="419735" h="419100">
                  <a:moveTo>
                    <a:pt x="25741" y="199389"/>
                  </a:moveTo>
                  <a:lnTo>
                    <a:pt x="25658" y="200440"/>
                  </a:lnTo>
                  <a:lnTo>
                    <a:pt x="25741" y="199389"/>
                  </a:lnTo>
                  <a:close/>
                </a:path>
                <a:path w="419735" h="419100">
                  <a:moveTo>
                    <a:pt x="26542" y="190499"/>
                  </a:moveTo>
                  <a:lnTo>
                    <a:pt x="26391" y="191769"/>
                  </a:lnTo>
                  <a:lnTo>
                    <a:pt x="26542" y="190499"/>
                  </a:lnTo>
                  <a:close/>
                </a:path>
                <a:path w="419735" h="419100">
                  <a:moveTo>
                    <a:pt x="393410" y="191515"/>
                  </a:moveTo>
                  <a:lnTo>
                    <a:pt x="393429" y="191769"/>
                  </a:lnTo>
                  <a:lnTo>
                    <a:pt x="393410" y="191515"/>
                  </a:lnTo>
                  <a:close/>
                </a:path>
                <a:path w="419735" h="419100">
                  <a:moveTo>
                    <a:pt x="416464" y="172719"/>
                  </a:moveTo>
                  <a:lnTo>
                    <a:pt x="390544" y="172719"/>
                  </a:lnTo>
                  <a:lnTo>
                    <a:pt x="392154" y="181609"/>
                  </a:lnTo>
                  <a:lnTo>
                    <a:pt x="393410" y="191515"/>
                  </a:lnTo>
                  <a:lnTo>
                    <a:pt x="393335" y="190499"/>
                  </a:lnTo>
                  <a:lnTo>
                    <a:pt x="418758" y="190499"/>
                  </a:lnTo>
                  <a:lnTo>
                    <a:pt x="418664" y="187959"/>
                  </a:lnTo>
                  <a:lnTo>
                    <a:pt x="417376" y="177799"/>
                  </a:lnTo>
                  <a:lnTo>
                    <a:pt x="416464" y="172719"/>
                  </a:lnTo>
                  <a:close/>
                </a:path>
                <a:path w="419735" h="419100">
                  <a:moveTo>
                    <a:pt x="29381" y="172719"/>
                  </a:moveTo>
                  <a:lnTo>
                    <a:pt x="29053" y="173989"/>
                  </a:lnTo>
                  <a:lnTo>
                    <a:pt x="29381" y="172719"/>
                  </a:lnTo>
                  <a:close/>
                </a:path>
                <a:path w="419735" h="419100">
                  <a:moveTo>
                    <a:pt x="412050" y="154939"/>
                  </a:moveTo>
                  <a:lnTo>
                    <a:pt x="385822" y="154939"/>
                  </a:lnTo>
                  <a:lnTo>
                    <a:pt x="386251" y="156209"/>
                  </a:lnTo>
                  <a:lnTo>
                    <a:pt x="390759" y="173989"/>
                  </a:lnTo>
                  <a:lnTo>
                    <a:pt x="390544" y="172719"/>
                  </a:lnTo>
                  <a:lnTo>
                    <a:pt x="416464" y="172719"/>
                  </a:lnTo>
                  <a:lnTo>
                    <a:pt x="415552" y="167639"/>
                  </a:lnTo>
                  <a:lnTo>
                    <a:pt x="415337" y="167639"/>
                  </a:lnTo>
                  <a:lnTo>
                    <a:pt x="412050" y="154939"/>
                  </a:lnTo>
                  <a:close/>
                </a:path>
                <a:path w="419735" h="419100">
                  <a:moveTo>
                    <a:pt x="33969" y="154939"/>
                  </a:moveTo>
                  <a:lnTo>
                    <a:pt x="33582" y="156209"/>
                  </a:lnTo>
                  <a:lnTo>
                    <a:pt x="33805" y="155574"/>
                  </a:lnTo>
                  <a:lnTo>
                    <a:pt x="33969" y="154939"/>
                  </a:lnTo>
                  <a:close/>
                </a:path>
                <a:path w="419735" h="419100">
                  <a:moveTo>
                    <a:pt x="33805" y="155574"/>
                  </a:moveTo>
                  <a:lnTo>
                    <a:pt x="33582" y="156209"/>
                  </a:lnTo>
                  <a:lnTo>
                    <a:pt x="33805" y="155574"/>
                  </a:lnTo>
                  <a:close/>
                </a:path>
                <a:path w="419735" h="419100">
                  <a:moveTo>
                    <a:pt x="385880" y="155164"/>
                  </a:moveTo>
                  <a:lnTo>
                    <a:pt x="386151" y="156209"/>
                  </a:lnTo>
                  <a:lnTo>
                    <a:pt x="385880" y="155164"/>
                  </a:lnTo>
                  <a:close/>
                </a:path>
                <a:path w="419735" h="419100">
                  <a:moveTo>
                    <a:pt x="385822" y="154939"/>
                  </a:moveTo>
                  <a:lnTo>
                    <a:pt x="385880" y="155164"/>
                  </a:lnTo>
                  <a:lnTo>
                    <a:pt x="386251" y="156209"/>
                  </a:lnTo>
                  <a:lnTo>
                    <a:pt x="385822" y="154939"/>
                  </a:lnTo>
                  <a:close/>
                </a:path>
                <a:path w="419735" h="419100">
                  <a:moveTo>
                    <a:pt x="34027" y="154939"/>
                  </a:moveTo>
                  <a:lnTo>
                    <a:pt x="33805" y="155574"/>
                  </a:lnTo>
                  <a:lnTo>
                    <a:pt x="34027" y="154939"/>
                  </a:lnTo>
                  <a:close/>
                </a:path>
                <a:path w="419735" h="419100">
                  <a:moveTo>
                    <a:pt x="406276" y="137159"/>
                  </a:moveTo>
                  <a:lnTo>
                    <a:pt x="379490" y="137159"/>
                  </a:lnTo>
                  <a:lnTo>
                    <a:pt x="380026" y="138429"/>
                  </a:lnTo>
                  <a:lnTo>
                    <a:pt x="385880" y="155164"/>
                  </a:lnTo>
                  <a:lnTo>
                    <a:pt x="385822" y="154939"/>
                  </a:lnTo>
                  <a:lnTo>
                    <a:pt x="412050" y="154939"/>
                  </a:lnTo>
                  <a:lnTo>
                    <a:pt x="410078" y="147319"/>
                  </a:lnTo>
                  <a:lnTo>
                    <a:pt x="406276" y="137159"/>
                  </a:lnTo>
                  <a:close/>
                </a:path>
                <a:path w="419735" h="419100">
                  <a:moveTo>
                    <a:pt x="40258" y="137159"/>
                  </a:moveTo>
                  <a:lnTo>
                    <a:pt x="39775" y="138429"/>
                  </a:lnTo>
                  <a:lnTo>
                    <a:pt x="39898" y="138187"/>
                  </a:lnTo>
                  <a:lnTo>
                    <a:pt x="40258" y="137159"/>
                  </a:lnTo>
                  <a:close/>
                </a:path>
                <a:path w="419735" h="419100">
                  <a:moveTo>
                    <a:pt x="39898" y="138187"/>
                  </a:moveTo>
                  <a:lnTo>
                    <a:pt x="39775" y="138429"/>
                  </a:lnTo>
                  <a:lnTo>
                    <a:pt x="39898" y="138187"/>
                  </a:lnTo>
                  <a:close/>
                </a:path>
                <a:path w="419735" h="419100">
                  <a:moveTo>
                    <a:pt x="379740" y="137865"/>
                  </a:moveTo>
                  <a:lnTo>
                    <a:pt x="379940" y="138429"/>
                  </a:lnTo>
                  <a:lnTo>
                    <a:pt x="379740" y="137865"/>
                  </a:lnTo>
                  <a:close/>
                </a:path>
                <a:path w="419735" h="419100">
                  <a:moveTo>
                    <a:pt x="379490" y="137159"/>
                  </a:moveTo>
                  <a:lnTo>
                    <a:pt x="379740" y="137865"/>
                  </a:lnTo>
                  <a:lnTo>
                    <a:pt x="380026" y="138429"/>
                  </a:lnTo>
                  <a:lnTo>
                    <a:pt x="379490" y="137159"/>
                  </a:lnTo>
                  <a:close/>
                </a:path>
                <a:path w="419735" h="419100">
                  <a:moveTo>
                    <a:pt x="40419" y="137159"/>
                  </a:moveTo>
                  <a:lnTo>
                    <a:pt x="40258" y="137159"/>
                  </a:lnTo>
                  <a:lnTo>
                    <a:pt x="39898" y="138187"/>
                  </a:lnTo>
                  <a:lnTo>
                    <a:pt x="40419" y="137159"/>
                  </a:lnTo>
                  <a:close/>
                </a:path>
                <a:path w="419735" h="419100">
                  <a:moveTo>
                    <a:pt x="399897" y="121919"/>
                  </a:moveTo>
                  <a:lnTo>
                    <a:pt x="371655" y="121919"/>
                  </a:lnTo>
                  <a:lnTo>
                    <a:pt x="379740" y="137865"/>
                  </a:lnTo>
                  <a:lnTo>
                    <a:pt x="379490" y="137159"/>
                  </a:lnTo>
                  <a:lnTo>
                    <a:pt x="406276" y="137159"/>
                  </a:lnTo>
                  <a:lnTo>
                    <a:pt x="403424" y="129539"/>
                  </a:lnTo>
                  <a:lnTo>
                    <a:pt x="402887" y="128269"/>
                  </a:lnTo>
                  <a:lnTo>
                    <a:pt x="399897" y="121919"/>
                  </a:lnTo>
                  <a:close/>
                </a:path>
                <a:path w="419735" h="419100">
                  <a:moveTo>
                    <a:pt x="48339" y="121919"/>
                  </a:moveTo>
                  <a:lnTo>
                    <a:pt x="48147" y="121919"/>
                  </a:lnTo>
                  <a:lnTo>
                    <a:pt x="47578" y="123189"/>
                  </a:lnTo>
                  <a:lnTo>
                    <a:pt x="48339" y="121919"/>
                  </a:lnTo>
                  <a:close/>
                </a:path>
                <a:path w="419735" h="419100">
                  <a:moveTo>
                    <a:pt x="392443" y="106679"/>
                  </a:moveTo>
                  <a:lnTo>
                    <a:pt x="362317" y="106679"/>
                  </a:lnTo>
                  <a:lnTo>
                    <a:pt x="372191" y="123189"/>
                  </a:lnTo>
                  <a:lnTo>
                    <a:pt x="371655" y="121919"/>
                  </a:lnTo>
                  <a:lnTo>
                    <a:pt x="399897" y="121919"/>
                  </a:lnTo>
                  <a:lnTo>
                    <a:pt x="394516" y="110489"/>
                  </a:lnTo>
                  <a:lnTo>
                    <a:pt x="393979" y="109219"/>
                  </a:lnTo>
                  <a:lnTo>
                    <a:pt x="392443" y="106679"/>
                  </a:lnTo>
                  <a:close/>
                </a:path>
                <a:path w="419735" h="419100">
                  <a:moveTo>
                    <a:pt x="57754" y="106679"/>
                  </a:moveTo>
                  <a:lnTo>
                    <a:pt x="57474" y="106679"/>
                  </a:lnTo>
                  <a:lnTo>
                    <a:pt x="56808" y="107949"/>
                  </a:lnTo>
                  <a:lnTo>
                    <a:pt x="57754" y="106679"/>
                  </a:lnTo>
                  <a:close/>
                </a:path>
                <a:path w="419735" h="419100">
                  <a:moveTo>
                    <a:pt x="383997" y="92709"/>
                  </a:moveTo>
                  <a:lnTo>
                    <a:pt x="351584" y="92709"/>
                  </a:lnTo>
                  <a:lnTo>
                    <a:pt x="362961" y="107949"/>
                  </a:lnTo>
                  <a:lnTo>
                    <a:pt x="362317" y="106679"/>
                  </a:lnTo>
                  <a:lnTo>
                    <a:pt x="392443" y="106679"/>
                  </a:lnTo>
                  <a:lnTo>
                    <a:pt x="383997" y="92709"/>
                  </a:lnTo>
                  <a:close/>
                </a:path>
                <a:path w="419735" h="419100">
                  <a:moveTo>
                    <a:pt x="200789" y="25399"/>
                  </a:moveTo>
                  <a:lnTo>
                    <a:pt x="109581" y="25399"/>
                  </a:lnTo>
                  <a:lnTo>
                    <a:pt x="93321" y="35559"/>
                  </a:lnTo>
                  <a:lnTo>
                    <a:pt x="92366" y="36829"/>
                  </a:lnTo>
                  <a:lnTo>
                    <a:pt x="77158" y="48259"/>
                  </a:lnTo>
                  <a:lnTo>
                    <a:pt x="76181" y="48259"/>
                  </a:lnTo>
                  <a:lnTo>
                    <a:pt x="62175" y="60959"/>
                  </a:lnTo>
                  <a:lnTo>
                    <a:pt x="61370" y="62229"/>
                  </a:lnTo>
                  <a:lnTo>
                    <a:pt x="48565" y="76199"/>
                  </a:lnTo>
                  <a:lnTo>
                    <a:pt x="47760" y="77469"/>
                  </a:lnTo>
                  <a:lnTo>
                    <a:pt x="36416" y="92709"/>
                  </a:lnTo>
                  <a:lnTo>
                    <a:pt x="67348" y="92709"/>
                  </a:lnTo>
                  <a:lnTo>
                    <a:pt x="80152" y="78739"/>
                  </a:lnTo>
                  <a:lnTo>
                    <a:pt x="80737" y="78739"/>
                  </a:lnTo>
                  <a:lnTo>
                    <a:pt x="93343" y="67309"/>
                  </a:lnTo>
                  <a:lnTo>
                    <a:pt x="94057" y="67309"/>
                  </a:lnTo>
                  <a:lnTo>
                    <a:pt x="107585" y="57149"/>
                  </a:lnTo>
                  <a:lnTo>
                    <a:pt x="106630" y="57149"/>
                  </a:lnTo>
                  <a:lnTo>
                    <a:pt x="122890" y="46989"/>
                  </a:lnTo>
                  <a:lnTo>
                    <a:pt x="124213" y="46989"/>
                  </a:lnTo>
                  <a:lnTo>
                    <a:pt x="138978" y="39369"/>
                  </a:lnTo>
                  <a:lnTo>
                    <a:pt x="140882" y="39369"/>
                  </a:lnTo>
                  <a:lnTo>
                    <a:pt x="155979" y="33019"/>
                  </a:lnTo>
                  <a:lnTo>
                    <a:pt x="159497" y="33019"/>
                  </a:lnTo>
                  <a:lnTo>
                    <a:pt x="173624" y="29209"/>
                  </a:lnTo>
                  <a:lnTo>
                    <a:pt x="172701" y="29209"/>
                  </a:lnTo>
                  <a:lnTo>
                    <a:pt x="182360" y="27939"/>
                  </a:lnTo>
                  <a:lnTo>
                    <a:pt x="181727" y="27939"/>
                  </a:lnTo>
                  <a:lnTo>
                    <a:pt x="191548" y="26669"/>
                  </a:lnTo>
                  <a:lnTo>
                    <a:pt x="190807" y="26669"/>
                  </a:lnTo>
                  <a:lnTo>
                    <a:pt x="200789" y="25399"/>
                  </a:lnTo>
                  <a:close/>
                </a:path>
                <a:path w="419735" h="419100">
                  <a:moveTo>
                    <a:pt x="372925" y="78739"/>
                  </a:moveTo>
                  <a:lnTo>
                    <a:pt x="339671" y="78739"/>
                  </a:lnTo>
                  <a:lnTo>
                    <a:pt x="352443" y="92709"/>
                  </a:lnTo>
                  <a:lnTo>
                    <a:pt x="383353" y="92709"/>
                  </a:lnTo>
                  <a:lnTo>
                    <a:pt x="372925" y="78739"/>
                  </a:lnTo>
                  <a:close/>
                </a:path>
                <a:path w="419735" h="419100">
                  <a:moveTo>
                    <a:pt x="80737" y="78739"/>
                  </a:moveTo>
                  <a:lnTo>
                    <a:pt x="80152" y="78739"/>
                  </a:lnTo>
                  <a:lnTo>
                    <a:pt x="79336" y="80009"/>
                  </a:lnTo>
                  <a:lnTo>
                    <a:pt x="80737" y="78739"/>
                  </a:lnTo>
                  <a:close/>
                </a:path>
                <a:path w="419735" h="419100">
                  <a:moveTo>
                    <a:pt x="363098" y="67309"/>
                  </a:moveTo>
                  <a:lnTo>
                    <a:pt x="326470" y="67309"/>
                  </a:lnTo>
                  <a:lnTo>
                    <a:pt x="340422" y="80009"/>
                  </a:lnTo>
                  <a:lnTo>
                    <a:pt x="339671" y="78739"/>
                  </a:lnTo>
                  <a:lnTo>
                    <a:pt x="372925" y="78739"/>
                  </a:lnTo>
                  <a:lnTo>
                    <a:pt x="371977" y="77469"/>
                  </a:lnTo>
                  <a:lnTo>
                    <a:pt x="371225" y="76199"/>
                  </a:lnTo>
                  <a:lnTo>
                    <a:pt x="363098" y="67309"/>
                  </a:lnTo>
                  <a:close/>
                </a:path>
                <a:path w="419735" h="419100">
                  <a:moveTo>
                    <a:pt x="94057" y="67309"/>
                  </a:moveTo>
                  <a:lnTo>
                    <a:pt x="93343" y="67309"/>
                  </a:lnTo>
                  <a:lnTo>
                    <a:pt x="92366" y="68579"/>
                  </a:lnTo>
                  <a:lnTo>
                    <a:pt x="94057" y="67309"/>
                  </a:lnTo>
                  <a:close/>
                </a:path>
                <a:path w="419735" h="419100">
                  <a:moveTo>
                    <a:pt x="340983" y="46989"/>
                  </a:moveTo>
                  <a:lnTo>
                    <a:pt x="296847" y="46989"/>
                  </a:lnTo>
                  <a:lnTo>
                    <a:pt x="313161" y="57149"/>
                  </a:lnTo>
                  <a:lnTo>
                    <a:pt x="312195" y="57149"/>
                  </a:lnTo>
                  <a:lnTo>
                    <a:pt x="327436" y="68579"/>
                  </a:lnTo>
                  <a:lnTo>
                    <a:pt x="326470" y="67309"/>
                  </a:lnTo>
                  <a:lnTo>
                    <a:pt x="363098" y="67309"/>
                  </a:lnTo>
                  <a:lnTo>
                    <a:pt x="358453" y="62229"/>
                  </a:lnTo>
                  <a:lnTo>
                    <a:pt x="357595" y="60959"/>
                  </a:lnTo>
                  <a:lnTo>
                    <a:pt x="343642" y="48259"/>
                  </a:lnTo>
                  <a:lnTo>
                    <a:pt x="342676" y="48259"/>
                  </a:lnTo>
                  <a:lnTo>
                    <a:pt x="340983" y="46989"/>
                  </a:lnTo>
                  <a:close/>
                </a:path>
                <a:path w="419735" h="419100">
                  <a:moveTo>
                    <a:pt x="124213" y="46989"/>
                  </a:moveTo>
                  <a:lnTo>
                    <a:pt x="122890" y="46989"/>
                  </a:lnTo>
                  <a:lnTo>
                    <a:pt x="121752" y="48259"/>
                  </a:lnTo>
                  <a:lnTo>
                    <a:pt x="124213" y="46989"/>
                  </a:lnTo>
                  <a:close/>
                </a:path>
                <a:path w="419735" h="419100">
                  <a:moveTo>
                    <a:pt x="330822" y="39369"/>
                  </a:moveTo>
                  <a:lnTo>
                    <a:pt x="280812" y="39369"/>
                  </a:lnTo>
                  <a:lnTo>
                    <a:pt x="298028" y="48259"/>
                  </a:lnTo>
                  <a:lnTo>
                    <a:pt x="296847" y="46989"/>
                  </a:lnTo>
                  <a:lnTo>
                    <a:pt x="340983" y="46989"/>
                  </a:lnTo>
                  <a:lnTo>
                    <a:pt x="330822" y="39369"/>
                  </a:lnTo>
                  <a:close/>
                </a:path>
                <a:path w="419735" h="419100">
                  <a:moveTo>
                    <a:pt x="140882" y="39369"/>
                  </a:moveTo>
                  <a:lnTo>
                    <a:pt x="138978" y="39369"/>
                  </a:lnTo>
                  <a:lnTo>
                    <a:pt x="137862" y="40639"/>
                  </a:lnTo>
                  <a:lnTo>
                    <a:pt x="140882" y="39369"/>
                  </a:lnTo>
                  <a:close/>
                </a:path>
                <a:path w="419735" h="419100">
                  <a:moveTo>
                    <a:pt x="322391" y="33019"/>
                  </a:moveTo>
                  <a:lnTo>
                    <a:pt x="263876" y="33019"/>
                  </a:lnTo>
                  <a:lnTo>
                    <a:pt x="281907" y="40639"/>
                  </a:lnTo>
                  <a:lnTo>
                    <a:pt x="280812" y="39369"/>
                  </a:lnTo>
                  <a:lnTo>
                    <a:pt x="330822" y="39369"/>
                  </a:lnTo>
                  <a:lnTo>
                    <a:pt x="327436" y="36829"/>
                  </a:lnTo>
                  <a:lnTo>
                    <a:pt x="326470" y="35559"/>
                  </a:lnTo>
                  <a:lnTo>
                    <a:pt x="322391" y="33019"/>
                  </a:lnTo>
                  <a:close/>
                </a:path>
                <a:path w="419735" h="419100">
                  <a:moveTo>
                    <a:pt x="159497" y="33019"/>
                  </a:moveTo>
                  <a:lnTo>
                    <a:pt x="155979" y="33019"/>
                  </a:lnTo>
                  <a:lnTo>
                    <a:pt x="154788" y="34289"/>
                  </a:lnTo>
                  <a:lnTo>
                    <a:pt x="159497" y="33019"/>
                  </a:lnTo>
                  <a:close/>
                </a:path>
                <a:path w="419735" h="419100">
                  <a:moveTo>
                    <a:pt x="310156" y="25399"/>
                  </a:moveTo>
                  <a:lnTo>
                    <a:pt x="218981" y="25399"/>
                  </a:lnTo>
                  <a:lnTo>
                    <a:pt x="228962" y="26669"/>
                  </a:lnTo>
                  <a:lnTo>
                    <a:pt x="228426" y="26669"/>
                  </a:lnTo>
                  <a:lnTo>
                    <a:pt x="238246" y="27939"/>
                  </a:lnTo>
                  <a:lnTo>
                    <a:pt x="237506" y="27939"/>
                  </a:lnTo>
                  <a:lnTo>
                    <a:pt x="247165" y="29209"/>
                  </a:lnTo>
                  <a:lnTo>
                    <a:pt x="246253" y="29209"/>
                  </a:lnTo>
                  <a:lnTo>
                    <a:pt x="265089" y="34289"/>
                  </a:lnTo>
                  <a:lnTo>
                    <a:pt x="263876" y="33019"/>
                  </a:lnTo>
                  <a:lnTo>
                    <a:pt x="322391" y="33019"/>
                  </a:lnTo>
                  <a:lnTo>
                    <a:pt x="310156" y="25399"/>
                  </a:lnTo>
                  <a:close/>
                </a:path>
                <a:path w="419735" h="419100">
                  <a:moveTo>
                    <a:pt x="291803" y="16509"/>
                  </a:moveTo>
                  <a:lnTo>
                    <a:pt x="127945" y="16509"/>
                  </a:lnTo>
                  <a:lnTo>
                    <a:pt x="110719" y="25399"/>
                  </a:lnTo>
                  <a:lnTo>
                    <a:pt x="309083" y="25399"/>
                  </a:lnTo>
                  <a:lnTo>
                    <a:pt x="291803" y="16509"/>
                  </a:lnTo>
                  <a:close/>
                </a:path>
                <a:path w="419735" h="419100">
                  <a:moveTo>
                    <a:pt x="252671" y="3809"/>
                  </a:moveTo>
                  <a:lnTo>
                    <a:pt x="167206" y="3809"/>
                  </a:lnTo>
                  <a:lnTo>
                    <a:pt x="148370" y="8889"/>
                  </a:lnTo>
                  <a:lnTo>
                    <a:pt x="147178" y="10159"/>
                  </a:lnTo>
                  <a:lnTo>
                    <a:pt x="129061" y="16509"/>
                  </a:lnTo>
                  <a:lnTo>
                    <a:pt x="290729" y="16509"/>
                  </a:lnTo>
                  <a:lnTo>
                    <a:pt x="272709" y="10159"/>
                  </a:lnTo>
                  <a:lnTo>
                    <a:pt x="271507" y="8889"/>
                  </a:lnTo>
                  <a:lnTo>
                    <a:pt x="252671" y="3809"/>
                  </a:lnTo>
                  <a:close/>
                </a:path>
                <a:path w="419735" h="419100">
                  <a:moveTo>
                    <a:pt x="242088" y="2539"/>
                  </a:moveTo>
                  <a:lnTo>
                    <a:pt x="177778" y="2539"/>
                  </a:lnTo>
                  <a:lnTo>
                    <a:pt x="168118" y="3809"/>
                  </a:lnTo>
                  <a:lnTo>
                    <a:pt x="251748" y="3809"/>
                  </a:lnTo>
                  <a:lnTo>
                    <a:pt x="242088" y="2539"/>
                  </a:lnTo>
                  <a:close/>
                </a:path>
                <a:path w="419735" h="419100">
                  <a:moveTo>
                    <a:pt x="221020" y="0"/>
                  </a:moveTo>
                  <a:lnTo>
                    <a:pt x="198953" y="0"/>
                  </a:lnTo>
                  <a:lnTo>
                    <a:pt x="178411" y="2539"/>
                  </a:lnTo>
                  <a:lnTo>
                    <a:pt x="241348" y="2539"/>
                  </a:lnTo>
                  <a:lnTo>
                    <a:pt x="231527" y="1269"/>
                  </a:lnTo>
                  <a:lnTo>
                    <a:pt x="231001" y="1269"/>
                  </a:lnTo>
                  <a:lnTo>
                    <a:pt x="221020" y="0"/>
                  </a:lnTo>
                  <a:close/>
                </a:path>
              </a:pathLst>
            </a:custGeom>
            <a:solidFill>
              <a:srgbClr val="0F8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42255" y="5492394"/>
              <a:ext cx="1995498" cy="959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47317" y="1471421"/>
            <a:ext cx="982344" cy="1612265"/>
          </a:xfrm>
          <a:custGeom>
            <a:avLst/>
            <a:gdLst/>
            <a:ahLst/>
            <a:cxnLst/>
            <a:rect l="l" t="t" r="r" b="b"/>
            <a:pathLst>
              <a:path w="982344" h="1612264">
                <a:moveTo>
                  <a:pt x="715530" y="407797"/>
                </a:moveTo>
                <a:lnTo>
                  <a:pt x="709904" y="357162"/>
                </a:lnTo>
                <a:lnTo>
                  <a:pt x="696785" y="308851"/>
                </a:lnTo>
                <a:lnTo>
                  <a:pt x="672388" y="263385"/>
                </a:lnTo>
                <a:lnTo>
                  <a:pt x="640981" y="224955"/>
                </a:lnTo>
                <a:lnTo>
                  <a:pt x="606272" y="195859"/>
                </a:lnTo>
                <a:lnTo>
                  <a:pt x="601129" y="192125"/>
                </a:lnTo>
                <a:lnTo>
                  <a:pt x="557047" y="167322"/>
                </a:lnTo>
                <a:lnTo>
                  <a:pt x="507339" y="150863"/>
                </a:lnTo>
                <a:lnTo>
                  <a:pt x="454825" y="148107"/>
                </a:lnTo>
                <a:lnTo>
                  <a:pt x="428218" y="148793"/>
                </a:lnTo>
                <a:lnTo>
                  <a:pt x="379272" y="157873"/>
                </a:lnTo>
                <a:lnTo>
                  <a:pt x="333209" y="178841"/>
                </a:lnTo>
                <a:lnTo>
                  <a:pt x="291122" y="206883"/>
                </a:lnTo>
                <a:lnTo>
                  <a:pt x="255841" y="240677"/>
                </a:lnTo>
                <a:lnTo>
                  <a:pt x="227711" y="282841"/>
                </a:lnTo>
                <a:lnTo>
                  <a:pt x="206717" y="331901"/>
                </a:lnTo>
                <a:lnTo>
                  <a:pt x="196227" y="391502"/>
                </a:lnTo>
                <a:lnTo>
                  <a:pt x="196938" y="426542"/>
                </a:lnTo>
                <a:lnTo>
                  <a:pt x="201866" y="461581"/>
                </a:lnTo>
                <a:lnTo>
                  <a:pt x="211010" y="495922"/>
                </a:lnTo>
                <a:lnTo>
                  <a:pt x="218503" y="510921"/>
                </a:lnTo>
                <a:lnTo>
                  <a:pt x="226009" y="510921"/>
                </a:lnTo>
                <a:lnTo>
                  <a:pt x="233502" y="514680"/>
                </a:lnTo>
                <a:lnTo>
                  <a:pt x="237261" y="514680"/>
                </a:lnTo>
                <a:lnTo>
                  <a:pt x="241007" y="510921"/>
                </a:lnTo>
                <a:lnTo>
                  <a:pt x="248627" y="506234"/>
                </a:lnTo>
                <a:lnTo>
                  <a:pt x="254139" y="498729"/>
                </a:lnTo>
                <a:lnTo>
                  <a:pt x="256832" y="489826"/>
                </a:lnTo>
                <a:lnTo>
                  <a:pt x="256006" y="480923"/>
                </a:lnTo>
                <a:lnTo>
                  <a:pt x="246926" y="452742"/>
                </a:lnTo>
                <a:lnTo>
                  <a:pt x="242417" y="424205"/>
                </a:lnTo>
                <a:lnTo>
                  <a:pt x="248513" y="364667"/>
                </a:lnTo>
                <a:lnTo>
                  <a:pt x="263410" y="318909"/>
                </a:lnTo>
                <a:lnTo>
                  <a:pt x="287756" y="278803"/>
                </a:lnTo>
                <a:lnTo>
                  <a:pt x="319963" y="245402"/>
                </a:lnTo>
                <a:lnTo>
                  <a:pt x="358482" y="219748"/>
                </a:lnTo>
                <a:lnTo>
                  <a:pt x="401726" y="202882"/>
                </a:lnTo>
                <a:lnTo>
                  <a:pt x="448119" y="195859"/>
                </a:lnTo>
                <a:lnTo>
                  <a:pt x="496087" y="199720"/>
                </a:lnTo>
                <a:lnTo>
                  <a:pt x="536765" y="211620"/>
                </a:lnTo>
                <a:lnTo>
                  <a:pt x="573925" y="230619"/>
                </a:lnTo>
                <a:lnTo>
                  <a:pt x="606869" y="256654"/>
                </a:lnTo>
                <a:lnTo>
                  <a:pt x="634885" y="289699"/>
                </a:lnTo>
                <a:lnTo>
                  <a:pt x="653821" y="327545"/>
                </a:lnTo>
                <a:lnTo>
                  <a:pt x="665365" y="367487"/>
                </a:lnTo>
                <a:lnTo>
                  <a:pt x="669175" y="408851"/>
                </a:lnTo>
                <a:lnTo>
                  <a:pt x="664895" y="450926"/>
                </a:lnTo>
                <a:lnTo>
                  <a:pt x="661377" y="465569"/>
                </a:lnTo>
                <a:lnTo>
                  <a:pt x="656450" y="480923"/>
                </a:lnTo>
                <a:lnTo>
                  <a:pt x="650125" y="496265"/>
                </a:lnTo>
                <a:lnTo>
                  <a:pt x="642391" y="510921"/>
                </a:lnTo>
                <a:lnTo>
                  <a:pt x="640981" y="519303"/>
                </a:lnTo>
                <a:lnTo>
                  <a:pt x="642391" y="527329"/>
                </a:lnTo>
                <a:lnTo>
                  <a:pt x="646607" y="534657"/>
                </a:lnTo>
                <a:lnTo>
                  <a:pt x="653643" y="540931"/>
                </a:lnTo>
                <a:lnTo>
                  <a:pt x="657390" y="544677"/>
                </a:lnTo>
                <a:lnTo>
                  <a:pt x="695134" y="515899"/>
                </a:lnTo>
                <a:lnTo>
                  <a:pt x="706386" y="478053"/>
                </a:lnTo>
                <a:lnTo>
                  <a:pt x="714133" y="433108"/>
                </a:lnTo>
                <a:lnTo>
                  <a:pt x="715530" y="407797"/>
                </a:lnTo>
                <a:close/>
              </a:path>
              <a:path w="982344" h="1612264">
                <a:moveTo>
                  <a:pt x="864654" y="407797"/>
                </a:moveTo>
                <a:lnTo>
                  <a:pt x="862533" y="367131"/>
                </a:lnTo>
                <a:lnTo>
                  <a:pt x="856208" y="327164"/>
                </a:lnTo>
                <a:lnTo>
                  <a:pt x="846302" y="288480"/>
                </a:lnTo>
                <a:lnTo>
                  <a:pt x="833221" y="251218"/>
                </a:lnTo>
                <a:lnTo>
                  <a:pt x="816635" y="215341"/>
                </a:lnTo>
                <a:lnTo>
                  <a:pt x="796188" y="180860"/>
                </a:lnTo>
                <a:lnTo>
                  <a:pt x="772337" y="148564"/>
                </a:lnTo>
                <a:lnTo>
                  <a:pt x="746010" y="119062"/>
                </a:lnTo>
                <a:lnTo>
                  <a:pt x="717588" y="92367"/>
                </a:lnTo>
                <a:lnTo>
                  <a:pt x="687400" y="68465"/>
                </a:lnTo>
                <a:lnTo>
                  <a:pt x="652348" y="47485"/>
                </a:lnTo>
                <a:lnTo>
                  <a:pt x="615188" y="30010"/>
                </a:lnTo>
                <a:lnTo>
                  <a:pt x="576618" y="16725"/>
                </a:lnTo>
                <a:lnTo>
                  <a:pt x="537349" y="8356"/>
                </a:lnTo>
                <a:lnTo>
                  <a:pt x="495731" y="2082"/>
                </a:lnTo>
                <a:lnTo>
                  <a:pt x="454825" y="0"/>
                </a:lnTo>
                <a:lnTo>
                  <a:pt x="413918" y="2082"/>
                </a:lnTo>
                <a:lnTo>
                  <a:pt x="372300" y="8356"/>
                </a:lnTo>
                <a:lnTo>
                  <a:pt x="299631" y="30010"/>
                </a:lnTo>
                <a:lnTo>
                  <a:pt x="264160" y="47485"/>
                </a:lnTo>
                <a:lnTo>
                  <a:pt x="229755" y="68465"/>
                </a:lnTo>
                <a:lnTo>
                  <a:pt x="197408" y="91770"/>
                </a:lnTo>
                <a:lnTo>
                  <a:pt x="167868" y="117182"/>
                </a:lnTo>
                <a:lnTo>
                  <a:pt x="141135" y="145415"/>
                </a:lnTo>
                <a:lnTo>
                  <a:pt x="117221" y="177190"/>
                </a:lnTo>
                <a:lnTo>
                  <a:pt x="96177" y="212191"/>
                </a:lnTo>
                <a:lnTo>
                  <a:pt x="78308" y="249326"/>
                </a:lnTo>
                <a:lnTo>
                  <a:pt x="63944" y="287896"/>
                </a:lnTo>
                <a:lnTo>
                  <a:pt x="53454" y="327164"/>
                </a:lnTo>
                <a:lnTo>
                  <a:pt x="47180" y="376605"/>
                </a:lnTo>
                <a:lnTo>
                  <a:pt x="46494" y="425691"/>
                </a:lnTo>
                <a:lnTo>
                  <a:pt x="51562" y="474052"/>
                </a:lnTo>
                <a:lnTo>
                  <a:pt x="62572" y="521335"/>
                </a:lnTo>
                <a:lnTo>
                  <a:pt x="79705" y="567169"/>
                </a:lnTo>
                <a:lnTo>
                  <a:pt x="79705" y="574675"/>
                </a:lnTo>
                <a:lnTo>
                  <a:pt x="87210" y="578421"/>
                </a:lnTo>
                <a:lnTo>
                  <a:pt x="94716" y="578421"/>
                </a:lnTo>
                <a:lnTo>
                  <a:pt x="98463" y="582168"/>
                </a:lnTo>
                <a:lnTo>
                  <a:pt x="102222" y="582168"/>
                </a:lnTo>
                <a:lnTo>
                  <a:pt x="109715" y="578421"/>
                </a:lnTo>
                <a:lnTo>
                  <a:pt x="117284" y="573735"/>
                </a:lnTo>
                <a:lnTo>
                  <a:pt x="122377" y="566242"/>
                </a:lnTo>
                <a:lnTo>
                  <a:pt x="123964" y="557326"/>
                </a:lnTo>
                <a:lnTo>
                  <a:pt x="120980" y="548424"/>
                </a:lnTo>
                <a:lnTo>
                  <a:pt x="104863" y="497154"/>
                </a:lnTo>
                <a:lnTo>
                  <a:pt x="96126" y="444830"/>
                </a:lnTo>
                <a:lnTo>
                  <a:pt x="95123" y="391807"/>
                </a:lnTo>
                <a:lnTo>
                  <a:pt x="102222" y="338429"/>
                </a:lnTo>
                <a:lnTo>
                  <a:pt x="114719" y="290296"/>
                </a:lnTo>
                <a:lnTo>
                  <a:pt x="133096" y="245465"/>
                </a:lnTo>
                <a:lnTo>
                  <a:pt x="156845" y="204266"/>
                </a:lnTo>
                <a:lnTo>
                  <a:pt x="185432" y="167055"/>
                </a:lnTo>
                <a:lnTo>
                  <a:pt x="218351" y="134162"/>
                </a:lnTo>
                <a:lnTo>
                  <a:pt x="255079" y="105930"/>
                </a:lnTo>
                <a:lnTo>
                  <a:pt x="295084" y="82702"/>
                </a:lnTo>
                <a:lnTo>
                  <a:pt x="337845" y="64808"/>
                </a:lnTo>
                <a:lnTo>
                  <a:pt x="382854" y="52590"/>
                </a:lnTo>
                <a:lnTo>
                  <a:pt x="429577" y="46393"/>
                </a:lnTo>
                <a:lnTo>
                  <a:pt x="477507" y="46558"/>
                </a:lnTo>
                <a:lnTo>
                  <a:pt x="526110" y="53403"/>
                </a:lnTo>
                <a:lnTo>
                  <a:pt x="573405" y="65887"/>
                </a:lnTo>
                <a:lnTo>
                  <a:pt x="617550" y="84277"/>
                </a:lnTo>
                <a:lnTo>
                  <a:pt x="658215" y="108051"/>
                </a:lnTo>
                <a:lnTo>
                  <a:pt x="695045" y="136715"/>
                </a:lnTo>
                <a:lnTo>
                  <a:pt x="727710" y="169748"/>
                </a:lnTo>
                <a:lnTo>
                  <a:pt x="755865" y="206654"/>
                </a:lnTo>
                <a:lnTo>
                  <a:pt x="779170" y="246926"/>
                </a:lnTo>
                <a:lnTo>
                  <a:pt x="797293" y="290055"/>
                </a:lnTo>
                <a:lnTo>
                  <a:pt x="809904" y="335521"/>
                </a:lnTo>
                <a:lnTo>
                  <a:pt x="816635" y="382828"/>
                </a:lnTo>
                <a:lnTo>
                  <a:pt x="817181" y="431457"/>
                </a:lnTo>
                <a:lnTo>
                  <a:pt x="811187" y="480923"/>
                </a:lnTo>
                <a:lnTo>
                  <a:pt x="804151" y="511213"/>
                </a:lnTo>
                <a:lnTo>
                  <a:pt x="794308" y="540448"/>
                </a:lnTo>
                <a:lnTo>
                  <a:pt x="781646" y="568985"/>
                </a:lnTo>
                <a:lnTo>
                  <a:pt x="766178" y="597166"/>
                </a:lnTo>
                <a:lnTo>
                  <a:pt x="762596" y="605548"/>
                </a:lnTo>
                <a:lnTo>
                  <a:pt x="762889" y="613575"/>
                </a:lnTo>
                <a:lnTo>
                  <a:pt x="766699" y="620903"/>
                </a:lnTo>
                <a:lnTo>
                  <a:pt x="773671" y="627176"/>
                </a:lnTo>
                <a:lnTo>
                  <a:pt x="782650" y="630745"/>
                </a:lnTo>
                <a:lnTo>
                  <a:pt x="791959" y="630453"/>
                </a:lnTo>
                <a:lnTo>
                  <a:pt x="823506" y="588619"/>
                </a:lnTo>
                <a:lnTo>
                  <a:pt x="848588" y="523697"/>
                </a:lnTo>
                <a:lnTo>
                  <a:pt x="862533" y="448462"/>
                </a:lnTo>
                <a:lnTo>
                  <a:pt x="864654" y="407797"/>
                </a:lnTo>
                <a:close/>
              </a:path>
              <a:path w="982344" h="1612264">
                <a:moveTo>
                  <a:pt x="981811" y="936383"/>
                </a:moveTo>
                <a:lnTo>
                  <a:pt x="966393" y="893902"/>
                </a:lnTo>
                <a:lnTo>
                  <a:pt x="948994" y="874674"/>
                </a:lnTo>
                <a:lnTo>
                  <a:pt x="936218" y="860564"/>
                </a:lnTo>
                <a:lnTo>
                  <a:pt x="935215" y="860107"/>
                </a:lnTo>
                <a:lnTo>
                  <a:pt x="935215" y="944473"/>
                </a:lnTo>
                <a:lnTo>
                  <a:pt x="935062" y="962342"/>
                </a:lnTo>
                <a:lnTo>
                  <a:pt x="934935" y="972362"/>
                </a:lnTo>
                <a:lnTo>
                  <a:pt x="856208" y="1279690"/>
                </a:lnTo>
                <a:lnTo>
                  <a:pt x="830516" y="1315961"/>
                </a:lnTo>
                <a:lnTo>
                  <a:pt x="706158" y="1493443"/>
                </a:lnTo>
                <a:lnTo>
                  <a:pt x="676135" y="1485836"/>
                </a:lnTo>
                <a:lnTo>
                  <a:pt x="676135" y="1534693"/>
                </a:lnTo>
                <a:lnTo>
                  <a:pt x="672388" y="1542199"/>
                </a:lnTo>
                <a:lnTo>
                  <a:pt x="668642" y="1545945"/>
                </a:lnTo>
                <a:lnTo>
                  <a:pt x="668642" y="1549692"/>
                </a:lnTo>
                <a:lnTo>
                  <a:pt x="664540" y="1553629"/>
                </a:lnTo>
                <a:lnTo>
                  <a:pt x="658329" y="1558607"/>
                </a:lnTo>
                <a:lnTo>
                  <a:pt x="650709" y="1562887"/>
                </a:lnTo>
                <a:lnTo>
                  <a:pt x="642391" y="1564703"/>
                </a:lnTo>
                <a:lnTo>
                  <a:pt x="195999" y="1452194"/>
                </a:lnTo>
                <a:lnTo>
                  <a:pt x="192239" y="1448447"/>
                </a:lnTo>
                <a:lnTo>
                  <a:pt x="184746" y="1448447"/>
                </a:lnTo>
                <a:lnTo>
                  <a:pt x="184746" y="1440942"/>
                </a:lnTo>
                <a:lnTo>
                  <a:pt x="188493" y="1437195"/>
                </a:lnTo>
                <a:lnTo>
                  <a:pt x="188493" y="1433436"/>
                </a:lnTo>
                <a:lnTo>
                  <a:pt x="192239" y="1425943"/>
                </a:lnTo>
                <a:lnTo>
                  <a:pt x="192239" y="1418437"/>
                </a:lnTo>
                <a:lnTo>
                  <a:pt x="195999" y="1410944"/>
                </a:lnTo>
                <a:lnTo>
                  <a:pt x="676135" y="1534693"/>
                </a:lnTo>
                <a:lnTo>
                  <a:pt x="676135" y="1485836"/>
                </a:lnTo>
                <a:lnTo>
                  <a:pt x="380936" y="1410944"/>
                </a:lnTo>
                <a:lnTo>
                  <a:pt x="203492" y="1365935"/>
                </a:lnTo>
                <a:lnTo>
                  <a:pt x="205600" y="1351940"/>
                </a:lnTo>
                <a:lnTo>
                  <a:pt x="206311" y="1338287"/>
                </a:lnTo>
                <a:lnTo>
                  <a:pt x="205600" y="1325333"/>
                </a:lnTo>
                <a:lnTo>
                  <a:pt x="203492" y="1313446"/>
                </a:lnTo>
                <a:lnTo>
                  <a:pt x="107086" y="1005649"/>
                </a:lnTo>
                <a:lnTo>
                  <a:pt x="88887" y="947839"/>
                </a:lnTo>
                <a:lnTo>
                  <a:pt x="73126" y="897953"/>
                </a:lnTo>
                <a:lnTo>
                  <a:pt x="60960" y="859675"/>
                </a:lnTo>
                <a:lnTo>
                  <a:pt x="51866" y="823175"/>
                </a:lnTo>
                <a:lnTo>
                  <a:pt x="47358" y="792645"/>
                </a:lnTo>
                <a:lnTo>
                  <a:pt x="47764" y="768451"/>
                </a:lnTo>
                <a:lnTo>
                  <a:pt x="53454" y="750925"/>
                </a:lnTo>
                <a:lnTo>
                  <a:pt x="90970" y="724674"/>
                </a:lnTo>
                <a:lnTo>
                  <a:pt x="109626" y="719239"/>
                </a:lnTo>
                <a:lnTo>
                  <a:pt x="130454" y="721741"/>
                </a:lnTo>
                <a:lnTo>
                  <a:pt x="154698" y="740067"/>
                </a:lnTo>
                <a:lnTo>
                  <a:pt x="183629" y="782167"/>
                </a:lnTo>
                <a:lnTo>
                  <a:pt x="218503" y="855929"/>
                </a:lnTo>
                <a:lnTo>
                  <a:pt x="192239" y="957186"/>
                </a:lnTo>
                <a:lnTo>
                  <a:pt x="191490" y="966089"/>
                </a:lnTo>
                <a:lnTo>
                  <a:pt x="194589" y="975004"/>
                </a:lnTo>
                <a:lnTo>
                  <a:pt x="201218" y="982497"/>
                </a:lnTo>
                <a:lnTo>
                  <a:pt x="211010" y="987183"/>
                </a:lnTo>
                <a:lnTo>
                  <a:pt x="219913" y="987945"/>
                </a:lnTo>
                <a:lnTo>
                  <a:pt x="228828" y="984846"/>
                </a:lnTo>
                <a:lnTo>
                  <a:pt x="236321" y="978217"/>
                </a:lnTo>
                <a:lnTo>
                  <a:pt x="241007" y="968438"/>
                </a:lnTo>
                <a:lnTo>
                  <a:pt x="287566" y="784682"/>
                </a:lnTo>
                <a:lnTo>
                  <a:pt x="387311" y="390918"/>
                </a:lnTo>
                <a:lnTo>
                  <a:pt x="398678" y="365290"/>
                </a:lnTo>
                <a:lnTo>
                  <a:pt x="419188" y="346367"/>
                </a:lnTo>
                <a:lnTo>
                  <a:pt x="445325" y="336600"/>
                </a:lnTo>
                <a:lnTo>
                  <a:pt x="473583" y="338429"/>
                </a:lnTo>
                <a:lnTo>
                  <a:pt x="498665" y="351383"/>
                </a:lnTo>
                <a:lnTo>
                  <a:pt x="516724" y="371716"/>
                </a:lnTo>
                <a:lnTo>
                  <a:pt x="526338" y="396963"/>
                </a:lnTo>
                <a:lnTo>
                  <a:pt x="526110" y="424675"/>
                </a:lnTo>
                <a:lnTo>
                  <a:pt x="428574" y="803440"/>
                </a:lnTo>
                <a:lnTo>
                  <a:pt x="427812" y="813917"/>
                </a:lnTo>
                <a:lnTo>
                  <a:pt x="430911" y="822655"/>
                </a:lnTo>
                <a:lnTo>
                  <a:pt x="437540" y="829271"/>
                </a:lnTo>
                <a:lnTo>
                  <a:pt x="447319" y="833424"/>
                </a:lnTo>
                <a:lnTo>
                  <a:pt x="455650" y="834186"/>
                </a:lnTo>
                <a:lnTo>
                  <a:pt x="463270" y="831088"/>
                </a:lnTo>
                <a:lnTo>
                  <a:pt x="469480" y="824458"/>
                </a:lnTo>
                <a:lnTo>
                  <a:pt x="473583" y="814679"/>
                </a:lnTo>
                <a:lnTo>
                  <a:pt x="518591" y="642175"/>
                </a:lnTo>
                <a:lnTo>
                  <a:pt x="589876" y="660920"/>
                </a:lnTo>
                <a:lnTo>
                  <a:pt x="614959" y="672287"/>
                </a:lnTo>
                <a:lnTo>
                  <a:pt x="633006" y="692797"/>
                </a:lnTo>
                <a:lnTo>
                  <a:pt x="642620" y="718934"/>
                </a:lnTo>
                <a:lnTo>
                  <a:pt x="642391" y="747179"/>
                </a:lnTo>
                <a:lnTo>
                  <a:pt x="612368" y="852170"/>
                </a:lnTo>
                <a:lnTo>
                  <a:pt x="613714" y="861021"/>
                </a:lnTo>
                <a:lnTo>
                  <a:pt x="617537" y="869530"/>
                </a:lnTo>
                <a:lnTo>
                  <a:pt x="623455" y="875919"/>
                </a:lnTo>
                <a:lnTo>
                  <a:pt x="631139" y="878433"/>
                </a:lnTo>
                <a:lnTo>
                  <a:pt x="640041" y="879259"/>
                </a:lnTo>
                <a:lnTo>
                  <a:pt x="648957" y="876554"/>
                </a:lnTo>
                <a:lnTo>
                  <a:pt x="656450" y="871042"/>
                </a:lnTo>
                <a:lnTo>
                  <a:pt x="661136" y="863422"/>
                </a:lnTo>
                <a:lnTo>
                  <a:pt x="683653" y="762177"/>
                </a:lnTo>
                <a:lnTo>
                  <a:pt x="736168" y="777189"/>
                </a:lnTo>
                <a:lnTo>
                  <a:pt x="761250" y="788543"/>
                </a:lnTo>
                <a:lnTo>
                  <a:pt x="779297" y="809053"/>
                </a:lnTo>
                <a:lnTo>
                  <a:pt x="788911" y="835190"/>
                </a:lnTo>
                <a:lnTo>
                  <a:pt x="788682" y="863422"/>
                </a:lnTo>
                <a:lnTo>
                  <a:pt x="766178" y="953427"/>
                </a:lnTo>
                <a:lnTo>
                  <a:pt x="765352" y="962342"/>
                </a:lnTo>
                <a:lnTo>
                  <a:pt x="768045" y="971245"/>
                </a:lnTo>
                <a:lnTo>
                  <a:pt x="773557" y="978750"/>
                </a:lnTo>
                <a:lnTo>
                  <a:pt x="781177" y="983437"/>
                </a:lnTo>
                <a:lnTo>
                  <a:pt x="791679" y="982091"/>
                </a:lnTo>
                <a:lnTo>
                  <a:pt x="800404" y="978281"/>
                </a:lnTo>
                <a:lnTo>
                  <a:pt x="807034" y="972362"/>
                </a:lnTo>
                <a:lnTo>
                  <a:pt x="811187" y="964679"/>
                </a:lnTo>
                <a:lnTo>
                  <a:pt x="833691" y="874674"/>
                </a:lnTo>
                <a:lnTo>
                  <a:pt x="882459" y="885926"/>
                </a:lnTo>
                <a:lnTo>
                  <a:pt x="907554" y="898880"/>
                </a:lnTo>
                <a:lnTo>
                  <a:pt x="925601" y="919213"/>
                </a:lnTo>
                <a:lnTo>
                  <a:pt x="935215" y="944473"/>
                </a:lnTo>
                <a:lnTo>
                  <a:pt x="935215" y="860107"/>
                </a:lnTo>
                <a:lnTo>
                  <a:pt x="893724" y="840930"/>
                </a:lnTo>
                <a:lnTo>
                  <a:pt x="837450" y="825931"/>
                </a:lnTo>
                <a:lnTo>
                  <a:pt x="825487" y="793877"/>
                </a:lnTo>
                <a:lnTo>
                  <a:pt x="806500" y="766394"/>
                </a:lnTo>
                <a:lnTo>
                  <a:pt x="801306" y="762177"/>
                </a:lnTo>
                <a:lnTo>
                  <a:pt x="780478" y="745248"/>
                </a:lnTo>
                <a:lnTo>
                  <a:pt x="747420" y="732180"/>
                </a:lnTo>
                <a:lnTo>
                  <a:pt x="691159" y="717181"/>
                </a:lnTo>
                <a:lnTo>
                  <a:pt x="680783" y="682320"/>
                </a:lnTo>
                <a:lnTo>
                  <a:pt x="661606" y="652018"/>
                </a:lnTo>
                <a:lnTo>
                  <a:pt x="650557" y="642175"/>
                </a:lnTo>
                <a:lnTo>
                  <a:pt x="634707" y="628053"/>
                </a:lnTo>
                <a:lnTo>
                  <a:pt x="601129" y="612165"/>
                </a:lnTo>
                <a:lnTo>
                  <a:pt x="529856" y="597166"/>
                </a:lnTo>
                <a:lnTo>
                  <a:pt x="571106" y="435927"/>
                </a:lnTo>
                <a:lnTo>
                  <a:pt x="572922" y="388874"/>
                </a:lnTo>
                <a:lnTo>
                  <a:pt x="557491" y="346367"/>
                </a:lnTo>
                <a:lnTo>
                  <a:pt x="527329" y="313042"/>
                </a:lnTo>
                <a:lnTo>
                  <a:pt x="484835" y="293370"/>
                </a:lnTo>
                <a:lnTo>
                  <a:pt x="437769" y="289991"/>
                </a:lnTo>
                <a:lnTo>
                  <a:pt x="395274" y="305587"/>
                </a:lnTo>
                <a:lnTo>
                  <a:pt x="361924" y="336651"/>
                </a:lnTo>
                <a:lnTo>
                  <a:pt x="342290" y="379666"/>
                </a:lnTo>
                <a:lnTo>
                  <a:pt x="237261" y="784682"/>
                </a:lnTo>
                <a:lnTo>
                  <a:pt x="208241" y="732713"/>
                </a:lnTo>
                <a:lnTo>
                  <a:pt x="197002" y="719239"/>
                </a:lnTo>
                <a:lnTo>
                  <a:pt x="178866" y="697496"/>
                </a:lnTo>
                <a:lnTo>
                  <a:pt x="147866" y="677760"/>
                </a:lnTo>
                <a:lnTo>
                  <a:pt x="75958" y="679678"/>
                </a:lnTo>
                <a:lnTo>
                  <a:pt x="35636" y="698436"/>
                </a:lnTo>
                <a:lnTo>
                  <a:pt x="2222" y="756031"/>
                </a:lnTo>
                <a:lnTo>
                  <a:pt x="0" y="788898"/>
                </a:lnTo>
                <a:lnTo>
                  <a:pt x="4800" y="828090"/>
                </a:lnTo>
                <a:lnTo>
                  <a:pt x="15938" y="874674"/>
                </a:lnTo>
                <a:lnTo>
                  <a:pt x="28105" y="912952"/>
                </a:lnTo>
                <a:lnTo>
                  <a:pt x="43827" y="962837"/>
                </a:lnTo>
                <a:lnTo>
                  <a:pt x="61925" y="1020660"/>
                </a:lnTo>
                <a:lnTo>
                  <a:pt x="81229" y="1082725"/>
                </a:lnTo>
                <a:lnTo>
                  <a:pt x="100558" y="1145387"/>
                </a:lnTo>
                <a:lnTo>
                  <a:pt x="118745" y="1204963"/>
                </a:lnTo>
                <a:lnTo>
                  <a:pt x="134620" y="1257782"/>
                </a:lnTo>
                <a:lnTo>
                  <a:pt x="147002" y="1300162"/>
                </a:lnTo>
                <a:lnTo>
                  <a:pt x="154736" y="1328445"/>
                </a:lnTo>
                <a:lnTo>
                  <a:pt x="156908" y="1335887"/>
                </a:lnTo>
                <a:lnTo>
                  <a:pt x="158026" y="1345780"/>
                </a:lnTo>
                <a:lnTo>
                  <a:pt x="158432" y="1356385"/>
                </a:lnTo>
                <a:lnTo>
                  <a:pt x="158496" y="1365935"/>
                </a:lnTo>
                <a:lnTo>
                  <a:pt x="154736" y="1369682"/>
                </a:lnTo>
                <a:lnTo>
                  <a:pt x="154736" y="1377188"/>
                </a:lnTo>
                <a:lnTo>
                  <a:pt x="151917" y="1388389"/>
                </a:lnTo>
                <a:lnTo>
                  <a:pt x="149110" y="1399222"/>
                </a:lnTo>
                <a:lnTo>
                  <a:pt x="146291" y="1409357"/>
                </a:lnTo>
                <a:lnTo>
                  <a:pt x="143471" y="1418437"/>
                </a:lnTo>
                <a:lnTo>
                  <a:pt x="137795" y="1444459"/>
                </a:lnTo>
                <a:lnTo>
                  <a:pt x="154559" y="1483842"/>
                </a:lnTo>
                <a:lnTo>
                  <a:pt x="631139" y="1609699"/>
                </a:lnTo>
                <a:lnTo>
                  <a:pt x="650773" y="1611807"/>
                </a:lnTo>
                <a:lnTo>
                  <a:pt x="670052" y="1606880"/>
                </a:lnTo>
                <a:lnTo>
                  <a:pt x="688632" y="1594929"/>
                </a:lnTo>
                <a:lnTo>
                  <a:pt x="706158" y="1575955"/>
                </a:lnTo>
                <a:lnTo>
                  <a:pt x="714044" y="1564703"/>
                </a:lnTo>
                <a:lnTo>
                  <a:pt x="718718" y="1558036"/>
                </a:lnTo>
                <a:lnTo>
                  <a:pt x="764527" y="1493443"/>
                </a:lnTo>
                <a:lnTo>
                  <a:pt x="884897" y="1323848"/>
                </a:lnTo>
                <a:lnTo>
                  <a:pt x="897470" y="1305941"/>
                </a:lnTo>
                <a:lnTo>
                  <a:pt x="897470" y="1302194"/>
                </a:lnTo>
                <a:lnTo>
                  <a:pt x="901217" y="1298448"/>
                </a:lnTo>
                <a:lnTo>
                  <a:pt x="979982" y="983437"/>
                </a:lnTo>
                <a:lnTo>
                  <a:pt x="981811" y="936383"/>
                </a:lnTo>
                <a:close/>
              </a:path>
            </a:pathLst>
          </a:custGeom>
          <a:solidFill>
            <a:srgbClr val="0F8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62934" y="949909"/>
            <a:ext cx="5633466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972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Sıfır </a:t>
            </a:r>
            <a:r>
              <a:rPr sz="4000" spc="-15" dirty="0">
                <a:solidFill>
                  <a:srgbClr val="FFFFFF"/>
                </a:solidFill>
              </a:rPr>
              <a:t>teknoloji </a:t>
            </a:r>
            <a:r>
              <a:rPr sz="4000" spc="-5" dirty="0">
                <a:solidFill>
                  <a:srgbClr val="FFFFFF"/>
                </a:solidFill>
              </a:rPr>
              <a:t>değil,  </a:t>
            </a:r>
            <a:r>
              <a:rPr sz="4000" spc="-10" dirty="0">
                <a:solidFill>
                  <a:srgbClr val="FFFFFF"/>
                </a:solidFill>
              </a:rPr>
              <a:t>sınırsız </a:t>
            </a:r>
            <a:r>
              <a:rPr sz="4000" spc="-15" dirty="0">
                <a:solidFill>
                  <a:srgbClr val="FFFFFF"/>
                </a:solidFill>
              </a:rPr>
              <a:t>teknoloji</a:t>
            </a:r>
            <a:r>
              <a:rPr sz="4000" spc="3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değil,</a:t>
            </a:r>
            <a:endParaRPr sz="4000" dirty="0"/>
          </a:p>
          <a:p>
            <a:pPr marL="314325">
              <a:lnSpc>
                <a:spcPct val="100000"/>
              </a:lnSpc>
              <a:spcBef>
                <a:spcPts val="5"/>
              </a:spcBef>
            </a:pPr>
            <a:r>
              <a:rPr sz="4000" spc="-20" dirty="0">
                <a:solidFill>
                  <a:srgbClr val="FFFFFF"/>
                </a:solidFill>
              </a:rPr>
              <a:t>yeterince</a:t>
            </a:r>
            <a:r>
              <a:rPr sz="4000" spc="5" dirty="0">
                <a:solidFill>
                  <a:srgbClr val="FFFFFF"/>
                </a:solidFill>
              </a:rPr>
              <a:t> </a:t>
            </a:r>
            <a:r>
              <a:rPr sz="4000" spc="-15" dirty="0">
                <a:solidFill>
                  <a:srgbClr val="FFFFFF"/>
                </a:solidFill>
              </a:rPr>
              <a:t>teknoloji.</a:t>
            </a:r>
            <a:endParaRPr sz="4000" dirty="0"/>
          </a:p>
        </p:txBody>
      </p:sp>
      <p:sp>
        <p:nvSpPr>
          <p:cNvPr id="10" name="object 10"/>
          <p:cNvSpPr txBox="1"/>
          <p:nvPr/>
        </p:nvSpPr>
        <p:spPr>
          <a:xfrm>
            <a:off x="381000" y="3446779"/>
            <a:ext cx="68580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95"/>
              </a:spcBef>
            </a:pPr>
            <a:r>
              <a:rPr sz="4000" b="1" spc="-40" dirty="0">
                <a:solidFill>
                  <a:srgbClr val="FFFFFF"/>
                </a:solidFill>
                <a:latin typeface="Carlito"/>
                <a:cs typeface="Carlito"/>
              </a:rPr>
              <a:t>Teknoloji </a:t>
            </a:r>
            <a:r>
              <a:rPr sz="4000" b="1" spc="-20" dirty="0">
                <a:solidFill>
                  <a:srgbClr val="FFFFFF"/>
                </a:solidFill>
                <a:latin typeface="Carlito"/>
                <a:cs typeface="Carlito"/>
              </a:rPr>
              <a:t>çözüm </a:t>
            </a:r>
            <a:r>
              <a:rPr sz="4000" b="1" spc="-55" dirty="0">
                <a:solidFill>
                  <a:srgbClr val="FFFFFF"/>
                </a:solidFill>
                <a:latin typeface="Carlito"/>
                <a:cs typeface="Carlito"/>
              </a:rPr>
              <a:t>üretir,  </a:t>
            </a:r>
            <a:r>
              <a:rPr sz="4000" b="1" spc="-5" dirty="0">
                <a:solidFill>
                  <a:srgbClr val="FFFFFF"/>
                </a:solidFill>
                <a:latin typeface="Carlito"/>
                <a:cs typeface="Carlito"/>
              </a:rPr>
              <a:t>bağımlılık sorun</a:t>
            </a:r>
            <a:r>
              <a:rPr sz="4000" b="1" spc="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1" spc="-65" dirty="0">
                <a:solidFill>
                  <a:srgbClr val="FFFFFF"/>
                </a:solidFill>
                <a:latin typeface="Carlito"/>
                <a:cs typeface="Carlito"/>
              </a:rPr>
              <a:t>üretir.</a:t>
            </a:r>
            <a:endParaRPr sz="40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13826" y="3300425"/>
            <a:ext cx="250063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FF"/>
                </a:solidFill>
                <a:latin typeface="Carlito"/>
                <a:cs typeface="Carlito"/>
              </a:rPr>
              <a:t>Azı </a:t>
            </a:r>
            <a:r>
              <a:rPr sz="4400" b="1" spc="-85" dirty="0">
                <a:solidFill>
                  <a:srgbClr val="FFFFFF"/>
                </a:solidFill>
                <a:latin typeface="Carlito"/>
                <a:cs typeface="Carlito"/>
              </a:rPr>
              <a:t>karar,  </a:t>
            </a:r>
            <a:r>
              <a:rPr sz="4400" b="1" spc="-5" dirty="0">
                <a:solidFill>
                  <a:srgbClr val="FFFFFF"/>
                </a:solidFill>
                <a:latin typeface="Carlito"/>
                <a:cs typeface="Carlito"/>
              </a:rPr>
              <a:t>çoğu</a:t>
            </a:r>
            <a:r>
              <a:rPr sz="4400" b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400" b="1" spc="-95" dirty="0">
                <a:solidFill>
                  <a:srgbClr val="FFFFFF"/>
                </a:solidFill>
                <a:latin typeface="Carlito"/>
                <a:cs typeface="Carlito"/>
              </a:rPr>
              <a:t>zarar.</a:t>
            </a:r>
            <a:endParaRPr sz="4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39725"/>
          </a:xfrm>
          <a:custGeom>
            <a:avLst/>
            <a:gdLst/>
            <a:ahLst/>
            <a:cxnLst/>
            <a:rect l="l" t="t" r="r" b="b"/>
            <a:pathLst>
              <a:path w="12192000" h="339725">
                <a:moveTo>
                  <a:pt x="2098675" y="339725"/>
                </a:moveTo>
                <a:lnTo>
                  <a:pt x="1768475" y="0"/>
                </a:lnTo>
                <a:lnTo>
                  <a:pt x="0" y="0"/>
                </a:lnTo>
                <a:lnTo>
                  <a:pt x="0" y="339725"/>
                </a:lnTo>
                <a:lnTo>
                  <a:pt x="2098675" y="339725"/>
                </a:lnTo>
                <a:close/>
              </a:path>
              <a:path w="12192000" h="339725">
                <a:moveTo>
                  <a:pt x="12192000" y="0"/>
                </a:moveTo>
                <a:lnTo>
                  <a:pt x="1812925" y="0"/>
                </a:lnTo>
                <a:lnTo>
                  <a:pt x="2141601" y="339725"/>
                </a:lnTo>
                <a:lnTo>
                  <a:pt x="12192000" y="339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3033" y="561847"/>
            <a:ext cx="8345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5" dirty="0"/>
              <a:t>Teknoloji </a:t>
            </a:r>
            <a:r>
              <a:rPr sz="4000" spc="-5" dirty="0"/>
              <a:t>Bağımlılığının Belirtileri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647230" y="1600835"/>
            <a:ext cx="10897870" cy="0"/>
          </a:xfrm>
          <a:custGeom>
            <a:avLst/>
            <a:gdLst/>
            <a:ahLst/>
            <a:cxnLst/>
            <a:rect l="l" t="t" r="r" b="b"/>
            <a:pathLst>
              <a:path w="10897870">
                <a:moveTo>
                  <a:pt x="0" y="0"/>
                </a:moveTo>
                <a:lnTo>
                  <a:pt x="10897577" y="0"/>
                </a:lnTo>
              </a:path>
            </a:pathLst>
          </a:custGeom>
          <a:ln w="14287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839461" y="1762709"/>
            <a:ext cx="2512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585858"/>
                </a:solidFill>
                <a:latin typeface="Carlito"/>
                <a:cs typeface="Carlito"/>
              </a:rPr>
              <a:t>Teknoloji </a:t>
            </a:r>
            <a:r>
              <a:rPr sz="1800" b="1" dirty="0">
                <a:solidFill>
                  <a:srgbClr val="585858"/>
                </a:solidFill>
                <a:latin typeface="Carlito"/>
                <a:cs typeface="Carlito"/>
              </a:rPr>
              <a:t>bağımlısı </a:t>
            </a:r>
            <a:r>
              <a:rPr sz="1800" b="1" spc="-5" dirty="0">
                <a:solidFill>
                  <a:srgbClr val="585858"/>
                </a:solidFill>
                <a:latin typeface="Carlito"/>
                <a:cs typeface="Carlito"/>
              </a:rPr>
              <a:t>bir</a:t>
            </a:r>
            <a:r>
              <a:rPr sz="1800" b="1" spc="-13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rlito"/>
                <a:cs typeface="Carlito"/>
              </a:rPr>
              <a:t>kişi;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57494" y="3003156"/>
            <a:ext cx="716280" cy="1016635"/>
          </a:xfrm>
          <a:custGeom>
            <a:avLst/>
            <a:gdLst/>
            <a:ahLst/>
            <a:cxnLst/>
            <a:rect l="l" t="t" r="r" b="b"/>
            <a:pathLst>
              <a:path w="716279" h="1016635">
                <a:moveTo>
                  <a:pt x="616407" y="899477"/>
                </a:moveTo>
                <a:lnTo>
                  <a:pt x="610552" y="860386"/>
                </a:lnTo>
                <a:lnTo>
                  <a:pt x="559587" y="837285"/>
                </a:lnTo>
                <a:lnTo>
                  <a:pt x="502462" y="825030"/>
                </a:lnTo>
                <a:lnTo>
                  <a:pt x="498716" y="825030"/>
                </a:lnTo>
                <a:lnTo>
                  <a:pt x="480021" y="821766"/>
                </a:lnTo>
                <a:lnTo>
                  <a:pt x="450888" y="807872"/>
                </a:lnTo>
                <a:lnTo>
                  <a:pt x="417995" y="777240"/>
                </a:lnTo>
                <a:lnTo>
                  <a:pt x="387972" y="723734"/>
                </a:lnTo>
                <a:lnTo>
                  <a:pt x="367487" y="641235"/>
                </a:lnTo>
                <a:lnTo>
                  <a:pt x="363740" y="637476"/>
                </a:lnTo>
                <a:lnTo>
                  <a:pt x="363740" y="603719"/>
                </a:lnTo>
                <a:lnTo>
                  <a:pt x="359981" y="599960"/>
                </a:lnTo>
                <a:lnTo>
                  <a:pt x="359981" y="536194"/>
                </a:lnTo>
                <a:lnTo>
                  <a:pt x="363740" y="532447"/>
                </a:lnTo>
                <a:lnTo>
                  <a:pt x="363740" y="491185"/>
                </a:lnTo>
                <a:lnTo>
                  <a:pt x="367487" y="487438"/>
                </a:lnTo>
                <a:lnTo>
                  <a:pt x="367487" y="464921"/>
                </a:lnTo>
                <a:lnTo>
                  <a:pt x="371233" y="464921"/>
                </a:lnTo>
                <a:lnTo>
                  <a:pt x="371233" y="446163"/>
                </a:lnTo>
                <a:lnTo>
                  <a:pt x="374980" y="446163"/>
                </a:lnTo>
                <a:lnTo>
                  <a:pt x="374980" y="434911"/>
                </a:lnTo>
                <a:lnTo>
                  <a:pt x="378726" y="431165"/>
                </a:lnTo>
                <a:lnTo>
                  <a:pt x="378726" y="423659"/>
                </a:lnTo>
                <a:lnTo>
                  <a:pt x="382473" y="419900"/>
                </a:lnTo>
                <a:lnTo>
                  <a:pt x="382473" y="412407"/>
                </a:lnTo>
                <a:lnTo>
                  <a:pt x="386219" y="408647"/>
                </a:lnTo>
                <a:lnTo>
                  <a:pt x="386219" y="401154"/>
                </a:lnTo>
                <a:lnTo>
                  <a:pt x="389966" y="397395"/>
                </a:lnTo>
                <a:lnTo>
                  <a:pt x="389966" y="393649"/>
                </a:lnTo>
                <a:lnTo>
                  <a:pt x="404507" y="373545"/>
                </a:lnTo>
                <a:lnTo>
                  <a:pt x="419036" y="362229"/>
                </a:lnTo>
                <a:lnTo>
                  <a:pt x="432168" y="357251"/>
                </a:lnTo>
                <a:lnTo>
                  <a:pt x="442480" y="356133"/>
                </a:lnTo>
                <a:lnTo>
                  <a:pt x="462153" y="349338"/>
                </a:lnTo>
                <a:lnTo>
                  <a:pt x="476211" y="341134"/>
                </a:lnTo>
                <a:lnTo>
                  <a:pt x="484644" y="332930"/>
                </a:lnTo>
                <a:lnTo>
                  <a:pt x="487464" y="326123"/>
                </a:lnTo>
                <a:lnTo>
                  <a:pt x="478028" y="313347"/>
                </a:lnTo>
                <a:lnTo>
                  <a:pt x="451370" y="299872"/>
                </a:lnTo>
                <a:lnTo>
                  <a:pt x="409956" y="289204"/>
                </a:lnTo>
                <a:lnTo>
                  <a:pt x="356235" y="284873"/>
                </a:lnTo>
                <a:lnTo>
                  <a:pt x="303098" y="289204"/>
                </a:lnTo>
                <a:lnTo>
                  <a:pt x="262966" y="299872"/>
                </a:lnTo>
                <a:lnTo>
                  <a:pt x="237591" y="313347"/>
                </a:lnTo>
                <a:lnTo>
                  <a:pt x="228752" y="326123"/>
                </a:lnTo>
                <a:lnTo>
                  <a:pt x="231559" y="332930"/>
                </a:lnTo>
                <a:lnTo>
                  <a:pt x="239991" y="341134"/>
                </a:lnTo>
                <a:lnTo>
                  <a:pt x="254050" y="349338"/>
                </a:lnTo>
                <a:lnTo>
                  <a:pt x="273735" y="356133"/>
                </a:lnTo>
                <a:lnTo>
                  <a:pt x="283464" y="357771"/>
                </a:lnTo>
                <a:lnTo>
                  <a:pt x="295300" y="363639"/>
                </a:lnTo>
                <a:lnTo>
                  <a:pt x="308546" y="375132"/>
                </a:lnTo>
                <a:lnTo>
                  <a:pt x="322478" y="393649"/>
                </a:lnTo>
                <a:lnTo>
                  <a:pt x="322478" y="397395"/>
                </a:lnTo>
                <a:lnTo>
                  <a:pt x="326237" y="397395"/>
                </a:lnTo>
                <a:lnTo>
                  <a:pt x="326237" y="404901"/>
                </a:lnTo>
                <a:lnTo>
                  <a:pt x="329984" y="404901"/>
                </a:lnTo>
                <a:lnTo>
                  <a:pt x="329984" y="412407"/>
                </a:lnTo>
                <a:lnTo>
                  <a:pt x="333730" y="416153"/>
                </a:lnTo>
                <a:lnTo>
                  <a:pt x="333730" y="423659"/>
                </a:lnTo>
                <a:lnTo>
                  <a:pt x="337477" y="427405"/>
                </a:lnTo>
                <a:lnTo>
                  <a:pt x="337477" y="434911"/>
                </a:lnTo>
                <a:lnTo>
                  <a:pt x="341236" y="438670"/>
                </a:lnTo>
                <a:lnTo>
                  <a:pt x="341236" y="453669"/>
                </a:lnTo>
                <a:lnTo>
                  <a:pt x="344982" y="453669"/>
                </a:lnTo>
                <a:lnTo>
                  <a:pt x="344982" y="472414"/>
                </a:lnTo>
                <a:lnTo>
                  <a:pt x="348729" y="476173"/>
                </a:lnTo>
                <a:lnTo>
                  <a:pt x="348729" y="502437"/>
                </a:lnTo>
                <a:lnTo>
                  <a:pt x="352488" y="506183"/>
                </a:lnTo>
                <a:lnTo>
                  <a:pt x="352488" y="626224"/>
                </a:lnTo>
                <a:lnTo>
                  <a:pt x="348729" y="629983"/>
                </a:lnTo>
                <a:lnTo>
                  <a:pt x="348729" y="641235"/>
                </a:lnTo>
                <a:lnTo>
                  <a:pt x="332486" y="712152"/>
                </a:lnTo>
                <a:lnTo>
                  <a:pt x="308737" y="762241"/>
                </a:lnTo>
                <a:lnTo>
                  <a:pt x="281241" y="795032"/>
                </a:lnTo>
                <a:lnTo>
                  <a:pt x="229997" y="822883"/>
                </a:lnTo>
                <a:lnTo>
                  <a:pt x="213753" y="825030"/>
                </a:lnTo>
                <a:lnTo>
                  <a:pt x="156044" y="837285"/>
                </a:lnTo>
                <a:lnTo>
                  <a:pt x="120484" y="849884"/>
                </a:lnTo>
                <a:lnTo>
                  <a:pt x="102489" y="860386"/>
                </a:lnTo>
                <a:lnTo>
                  <a:pt x="97510" y="866305"/>
                </a:lnTo>
                <a:lnTo>
                  <a:pt x="98158" y="899477"/>
                </a:lnTo>
                <a:lnTo>
                  <a:pt x="99860" y="926325"/>
                </a:lnTo>
                <a:lnTo>
                  <a:pt x="102260" y="947534"/>
                </a:lnTo>
                <a:lnTo>
                  <a:pt x="105016" y="963828"/>
                </a:lnTo>
                <a:lnTo>
                  <a:pt x="607453" y="963828"/>
                </a:lnTo>
                <a:lnTo>
                  <a:pt x="612305" y="947534"/>
                </a:lnTo>
                <a:lnTo>
                  <a:pt x="615416" y="926325"/>
                </a:lnTo>
                <a:lnTo>
                  <a:pt x="616407" y="899477"/>
                </a:lnTo>
                <a:close/>
              </a:path>
              <a:path w="716279" h="1016635">
                <a:moveTo>
                  <a:pt x="716178" y="0"/>
                </a:moveTo>
                <a:lnTo>
                  <a:pt x="641184" y="0"/>
                </a:lnTo>
                <a:lnTo>
                  <a:pt x="641184" y="134823"/>
                </a:lnTo>
                <a:lnTo>
                  <a:pt x="636917" y="180086"/>
                </a:lnTo>
                <a:lnTo>
                  <a:pt x="624611" y="222681"/>
                </a:lnTo>
                <a:lnTo>
                  <a:pt x="605002" y="262013"/>
                </a:lnTo>
                <a:lnTo>
                  <a:pt x="578853" y="297522"/>
                </a:lnTo>
                <a:lnTo>
                  <a:pt x="546900" y="328637"/>
                </a:lnTo>
                <a:lnTo>
                  <a:pt x="509905" y="354787"/>
                </a:lnTo>
                <a:lnTo>
                  <a:pt x="468591" y="375399"/>
                </a:lnTo>
                <a:lnTo>
                  <a:pt x="423722" y="389902"/>
                </a:lnTo>
                <a:lnTo>
                  <a:pt x="416217" y="397395"/>
                </a:lnTo>
                <a:lnTo>
                  <a:pt x="393255" y="462114"/>
                </a:lnTo>
                <a:lnTo>
                  <a:pt x="385584" y="512521"/>
                </a:lnTo>
                <a:lnTo>
                  <a:pt x="382473" y="581215"/>
                </a:lnTo>
                <a:lnTo>
                  <a:pt x="384708" y="597446"/>
                </a:lnTo>
                <a:lnTo>
                  <a:pt x="386219" y="612622"/>
                </a:lnTo>
                <a:lnTo>
                  <a:pt x="387743" y="627100"/>
                </a:lnTo>
                <a:lnTo>
                  <a:pt x="389966" y="641235"/>
                </a:lnTo>
                <a:lnTo>
                  <a:pt x="441248" y="651891"/>
                </a:lnTo>
                <a:lnTo>
                  <a:pt x="488467" y="670496"/>
                </a:lnTo>
                <a:lnTo>
                  <a:pt x="530758" y="696252"/>
                </a:lnTo>
                <a:lnTo>
                  <a:pt x="567283" y="728370"/>
                </a:lnTo>
                <a:lnTo>
                  <a:pt x="597179" y="766076"/>
                </a:lnTo>
                <a:lnTo>
                  <a:pt x="619607" y="808558"/>
                </a:lnTo>
                <a:lnTo>
                  <a:pt x="633704" y="855052"/>
                </a:lnTo>
                <a:lnTo>
                  <a:pt x="637438" y="858799"/>
                </a:lnTo>
                <a:lnTo>
                  <a:pt x="637438" y="866305"/>
                </a:lnTo>
                <a:lnTo>
                  <a:pt x="641184" y="873798"/>
                </a:lnTo>
                <a:lnTo>
                  <a:pt x="641184" y="900061"/>
                </a:lnTo>
                <a:lnTo>
                  <a:pt x="639902" y="921931"/>
                </a:lnTo>
                <a:lnTo>
                  <a:pt x="636511" y="942733"/>
                </a:lnTo>
                <a:lnTo>
                  <a:pt x="631698" y="962837"/>
                </a:lnTo>
                <a:lnTo>
                  <a:pt x="626198" y="982586"/>
                </a:lnTo>
                <a:lnTo>
                  <a:pt x="622452" y="982586"/>
                </a:lnTo>
                <a:lnTo>
                  <a:pt x="618693" y="986345"/>
                </a:lnTo>
                <a:lnTo>
                  <a:pt x="97510" y="986345"/>
                </a:lnTo>
                <a:lnTo>
                  <a:pt x="93764" y="982586"/>
                </a:lnTo>
                <a:lnTo>
                  <a:pt x="86258" y="982586"/>
                </a:lnTo>
                <a:lnTo>
                  <a:pt x="79171" y="962837"/>
                </a:lnTo>
                <a:lnTo>
                  <a:pt x="74549" y="942733"/>
                </a:lnTo>
                <a:lnTo>
                  <a:pt x="72034" y="921931"/>
                </a:lnTo>
                <a:lnTo>
                  <a:pt x="71272" y="900061"/>
                </a:lnTo>
                <a:lnTo>
                  <a:pt x="75323" y="857097"/>
                </a:lnTo>
                <a:lnTo>
                  <a:pt x="87033" y="816178"/>
                </a:lnTo>
                <a:lnTo>
                  <a:pt x="105714" y="777938"/>
                </a:lnTo>
                <a:lnTo>
                  <a:pt x="130683" y="743038"/>
                </a:lnTo>
                <a:lnTo>
                  <a:pt x="161277" y="712114"/>
                </a:lnTo>
                <a:lnTo>
                  <a:pt x="196811" y="685825"/>
                </a:lnTo>
                <a:lnTo>
                  <a:pt x="236601" y="664819"/>
                </a:lnTo>
                <a:lnTo>
                  <a:pt x="279971" y="649732"/>
                </a:lnTo>
                <a:lnTo>
                  <a:pt x="326237" y="641235"/>
                </a:lnTo>
                <a:lnTo>
                  <a:pt x="326821" y="627100"/>
                </a:lnTo>
                <a:lnTo>
                  <a:pt x="328231" y="611212"/>
                </a:lnTo>
                <a:lnTo>
                  <a:pt x="329399" y="597446"/>
                </a:lnTo>
                <a:lnTo>
                  <a:pt x="329984" y="581215"/>
                </a:lnTo>
                <a:lnTo>
                  <a:pt x="326174" y="500151"/>
                </a:lnTo>
                <a:lnTo>
                  <a:pt x="316395" y="444754"/>
                </a:lnTo>
                <a:lnTo>
                  <a:pt x="303085" y="409765"/>
                </a:lnTo>
                <a:lnTo>
                  <a:pt x="288734" y="389902"/>
                </a:lnTo>
                <a:lnTo>
                  <a:pt x="243865" y="376478"/>
                </a:lnTo>
                <a:lnTo>
                  <a:pt x="202565" y="356374"/>
                </a:lnTo>
                <a:lnTo>
                  <a:pt x="165557" y="330288"/>
                </a:lnTo>
                <a:lnTo>
                  <a:pt x="133604" y="298932"/>
                </a:lnTo>
                <a:lnTo>
                  <a:pt x="107454" y="263004"/>
                </a:lnTo>
                <a:lnTo>
                  <a:pt x="87845" y="223202"/>
                </a:lnTo>
                <a:lnTo>
                  <a:pt x="75539" y="180238"/>
                </a:lnTo>
                <a:lnTo>
                  <a:pt x="71272" y="134823"/>
                </a:lnTo>
                <a:lnTo>
                  <a:pt x="72034" y="115125"/>
                </a:lnTo>
                <a:lnTo>
                  <a:pt x="74549" y="95427"/>
                </a:lnTo>
                <a:lnTo>
                  <a:pt x="79171" y="75730"/>
                </a:lnTo>
                <a:lnTo>
                  <a:pt x="86258" y="56045"/>
                </a:lnTo>
                <a:lnTo>
                  <a:pt x="626198" y="56045"/>
                </a:lnTo>
                <a:lnTo>
                  <a:pt x="631698" y="75742"/>
                </a:lnTo>
                <a:lnTo>
                  <a:pt x="636511" y="95427"/>
                </a:lnTo>
                <a:lnTo>
                  <a:pt x="639902" y="115125"/>
                </a:lnTo>
                <a:lnTo>
                  <a:pt x="641184" y="134823"/>
                </a:lnTo>
                <a:lnTo>
                  <a:pt x="641184" y="0"/>
                </a:lnTo>
                <a:lnTo>
                  <a:pt x="0" y="0"/>
                </a:lnTo>
                <a:lnTo>
                  <a:pt x="0" y="33528"/>
                </a:lnTo>
                <a:lnTo>
                  <a:pt x="30022" y="33528"/>
                </a:lnTo>
                <a:lnTo>
                  <a:pt x="27266" y="47599"/>
                </a:lnTo>
                <a:lnTo>
                  <a:pt x="24866" y="61671"/>
                </a:lnTo>
                <a:lnTo>
                  <a:pt x="23164" y="75742"/>
                </a:lnTo>
                <a:lnTo>
                  <a:pt x="22529" y="89801"/>
                </a:lnTo>
                <a:lnTo>
                  <a:pt x="25781" y="133959"/>
                </a:lnTo>
                <a:lnTo>
                  <a:pt x="35242" y="178269"/>
                </a:lnTo>
                <a:lnTo>
                  <a:pt x="50444" y="221792"/>
                </a:lnTo>
                <a:lnTo>
                  <a:pt x="70916" y="263537"/>
                </a:lnTo>
                <a:lnTo>
                  <a:pt x="96202" y="302577"/>
                </a:lnTo>
                <a:lnTo>
                  <a:pt x="125844" y="337934"/>
                </a:lnTo>
                <a:lnTo>
                  <a:pt x="159372" y="368668"/>
                </a:lnTo>
                <a:lnTo>
                  <a:pt x="196329" y="393814"/>
                </a:lnTo>
                <a:lnTo>
                  <a:pt x="236245" y="412407"/>
                </a:lnTo>
                <a:lnTo>
                  <a:pt x="269697" y="428637"/>
                </a:lnTo>
                <a:lnTo>
                  <a:pt x="295770" y="446633"/>
                </a:lnTo>
                <a:lnTo>
                  <a:pt x="312699" y="470954"/>
                </a:lnTo>
                <a:lnTo>
                  <a:pt x="318731" y="506183"/>
                </a:lnTo>
                <a:lnTo>
                  <a:pt x="312699" y="539292"/>
                </a:lnTo>
                <a:lnTo>
                  <a:pt x="295770" y="562914"/>
                </a:lnTo>
                <a:lnTo>
                  <a:pt x="269697" y="581609"/>
                </a:lnTo>
                <a:lnTo>
                  <a:pt x="236245" y="599960"/>
                </a:lnTo>
                <a:lnTo>
                  <a:pt x="228460" y="600608"/>
                </a:lnTo>
                <a:lnTo>
                  <a:pt x="221716" y="602310"/>
                </a:lnTo>
                <a:lnTo>
                  <a:pt x="215684" y="604710"/>
                </a:lnTo>
                <a:lnTo>
                  <a:pt x="209994" y="607466"/>
                </a:lnTo>
                <a:lnTo>
                  <a:pt x="209994" y="611212"/>
                </a:lnTo>
                <a:lnTo>
                  <a:pt x="169646" y="633514"/>
                </a:lnTo>
                <a:lnTo>
                  <a:pt x="133248" y="662965"/>
                </a:lnTo>
                <a:lnTo>
                  <a:pt x="101244" y="698322"/>
                </a:lnTo>
                <a:lnTo>
                  <a:pt x="74079" y="738289"/>
                </a:lnTo>
                <a:lnTo>
                  <a:pt x="52184" y="781596"/>
                </a:lnTo>
                <a:lnTo>
                  <a:pt x="36004" y="826973"/>
                </a:lnTo>
                <a:lnTo>
                  <a:pt x="25971" y="873137"/>
                </a:lnTo>
                <a:lnTo>
                  <a:pt x="22529" y="918819"/>
                </a:lnTo>
                <a:lnTo>
                  <a:pt x="23164" y="932891"/>
                </a:lnTo>
                <a:lnTo>
                  <a:pt x="24866" y="946950"/>
                </a:lnTo>
                <a:lnTo>
                  <a:pt x="27266" y="961021"/>
                </a:lnTo>
                <a:lnTo>
                  <a:pt x="30022" y="975093"/>
                </a:lnTo>
                <a:lnTo>
                  <a:pt x="0" y="975093"/>
                </a:lnTo>
                <a:lnTo>
                  <a:pt x="0" y="1016355"/>
                </a:lnTo>
                <a:lnTo>
                  <a:pt x="716178" y="1016355"/>
                </a:lnTo>
                <a:lnTo>
                  <a:pt x="716178" y="986345"/>
                </a:lnTo>
                <a:lnTo>
                  <a:pt x="716178" y="975093"/>
                </a:lnTo>
                <a:lnTo>
                  <a:pt x="682434" y="975093"/>
                </a:lnTo>
                <a:lnTo>
                  <a:pt x="685190" y="961021"/>
                </a:lnTo>
                <a:lnTo>
                  <a:pt x="687590" y="946950"/>
                </a:lnTo>
                <a:lnTo>
                  <a:pt x="689292" y="932891"/>
                </a:lnTo>
                <a:lnTo>
                  <a:pt x="689940" y="918819"/>
                </a:lnTo>
                <a:lnTo>
                  <a:pt x="685825" y="869264"/>
                </a:lnTo>
                <a:lnTo>
                  <a:pt x="673938" y="819937"/>
                </a:lnTo>
                <a:lnTo>
                  <a:pt x="654939" y="772096"/>
                </a:lnTo>
                <a:lnTo>
                  <a:pt x="629475" y="727036"/>
                </a:lnTo>
                <a:lnTo>
                  <a:pt x="598208" y="686015"/>
                </a:lnTo>
                <a:lnTo>
                  <a:pt x="561809" y="650316"/>
                </a:lnTo>
                <a:lnTo>
                  <a:pt x="520915" y="621195"/>
                </a:lnTo>
                <a:lnTo>
                  <a:pt x="476211" y="599960"/>
                </a:lnTo>
                <a:lnTo>
                  <a:pt x="442760" y="581609"/>
                </a:lnTo>
                <a:lnTo>
                  <a:pt x="416687" y="562914"/>
                </a:lnTo>
                <a:lnTo>
                  <a:pt x="399757" y="539292"/>
                </a:lnTo>
                <a:lnTo>
                  <a:pt x="393725" y="506183"/>
                </a:lnTo>
                <a:lnTo>
                  <a:pt x="399757" y="470954"/>
                </a:lnTo>
                <a:lnTo>
                  <a:pt x="416687" y="446633"/>
                </a:lnTo>
                <a:lnTo>
                  <a:pt x="442760" y="428637"/>
                </a:lnTo>
                <a:lnTo>
                  <a:pt x="476211" y="412407"/>
                </a:lnTo>
                <a:lnTo>
                  <a:pt x="516128" y="393814"/>
                </a:lnTo>
                <a:lnTo>
                  <a:pt x="553085" y="368668"/>
                </a:lnTo>
                <a:lnTo>
                  <a:pt x="586613" y="337934"/>
                </a:lnTo>
                <a:lnTo>
                  <a:pt x="616254" y="302577"/>
                </a:lnTo>
                <a:lnTo>
                  <a:pt x="641553" y="263537"/>
                </a:lnTo>
                <a:lnTo>
                  <a:pt x="662025" y="221792"/>
                </a:lnTo>
                <a:lnTo>
                  <a:pt x="677227" y="178269"/>
                </a:lnTo>
                <a:lnTo>
                  <a:pt x="686676" y="133959"/>
                </a:lnTo>
                <a:lnTo>
                  <a:pt x="689940" y="89801"/>
                </a:lnTo>
                <a:lnTo>
                  <a:pt x="689292" y="75730"/>
                </a:lnTo>
                <a:lnTo>
                  <a:pt x="687590" y="61671"/>
                </a:lnTo>
                <a:lnTo>
                  <a:pt x="686638" y="56045"/>
                </a:lnTo>
                <a:lnTo>
                  <a:pt x="685190" y="47599"/>
                </a:lnTo>
                <a:lnTo>
                  <a:pt x="682434" y="33528"/>
                </a:lnTo>
                <a:lnTo>
                  <a:pt x="716178" y="33528"/>
                </a:lnTo>
                <a:lnTo>
                  <a:pt x="716178" y="0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981955" y="4152900"/>
            <a:ext cx="2482215" cy="0"/>
          </a:xfrm>
          <a:custGeom>
            <a:avLst/>
            <a:gdLst/>
            <a:ahLst/>
            <a:cxnLst/>
            <a:rect l="l" t="t" r="r" b="b"/>
            <a:pathLst>
              <a:path w="2482215">
                <a:moveTo>
                  <a:pt x="0" y="0"/>
                </a:moveTo>
                <a:lnTo>
                  <a:pt x="2482215" y="0"/>
                </a:lnTo>
              </a:path>
            </a:pathLst>
          </a:custGeom>
          <a:ln w="14287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400550" y="4269181"/>
            <a:ext cx="36461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Bağımlı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olduğu şeyle</a:t>
            </a:r>
            <a:r>
              <a:rPr sz="2400" spc="-9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rlito"/>
                <a:cs typeface="Carlito"/>
              </a:rPr>
              <a:t>gittikçe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daha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çok vakit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geçirmek</a:t>
            </a:r>
            <a:r>
              <a:rPr sz="2400" spc="-8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0" dirty="0">
                <a:solidFill>
                  <a:srgbClr val="585858"/>
                </a:solidFill>
                <a:latin typeface="Carlito"/>
                <a:cs typeface="Carlito"/>
              </a:rPr>
              <a:t>ister.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2707" y="2223267"/>
            <a:ext cx="1147591" cy="1049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62380" y="3506723"/>
            <a:ext cx="2482215" cy="0"/>
          </a:xfrm>
          <a:custGeom>
            <a:avLst/>
            <a:gdLst/>
            <a:ahLst/>
            <a:cxnLst/>
            <a:rect l="l" t="t" r="r" b="b"/>
            <a:pathLst>
              <a:path w="2482215">
                <a:moveTo>
                  <a:pt x="0" y="0"/>
                </a:moveTo>
                <a:lnTo>
                  <a:pt x="2482138" y="0"/>
                </a:lnTo>
              </a:path>
            </a:pathLst>
          </a:custGeom>
          <a:ln w="14287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1" name="object 11"/>
          <p:cNvGrpSpPr/>
          <p:nvPr/>
        </p:nvGrpSpPr>
        <p:grpSpPr>
          <a:xfrm>
            <a:off x="9327778" y="2237347"/>
            <a:ext cx="1024890" cy="1020444"/>
            <a:chOff x="9327778" y="2237347"/>
            <a:chExt cx="1024890" cy="1020444"/>
          </a:xfrm>
        </p:grpSpPr>
        <p:sp>
          <p:nvSpPr>
            <p:cNvPr id="12" name="object 12"/>
            <p:cNvSpPr/>
            <p:nvPr/>
          </p:nvSpPr>
          <p:spPr>
            <a:xfrm>
              <a:off x="9980627" y="2653765"/>
              <a:ext cx="82537" cy="862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620439" y="2653765"/>
              <a:ext cx="86286" cy="862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327778" y="2237347"/>
              <a:ext cx="1024890" cy="1020444"/>
            </a:xfrm>
            <a:custGeom>
              <a:avLst/>
              <a:gdLst/>
              <a:ahLst/>
              <a:cxnLst/>
              <a:rect l="l" t="t" r="r" b="b"/>
              <a:pathLst>
                <a:path w="1024890" h="1020445">
                  <a:moveTo>
                    <a:pt x="514023" y="0"/>
                  </a:moveTo>
                  <a:lnTo>
                    <a:pt x="465495" y="2376"/>
                  </a:lnTo>
                  <a:lnTo>
                    <a:pt x="418061" y="9352"/>
                  </a:lnTo>
                  <a:lnTo>
                    <a:pt x="371961" y="20698"/>
                  </a:lnTo>
                  <a:lnTo>
                    <a:pt x="327432" y="36187"/>
                  </a:lnTo>
                  <a:lnTo>
                    <a:pt x="284714" y="55588"/>
                  </a:lnTo>
                  <a:lnTo>
                    <a:pt x="244043" y="78672"/>
                  </a:lnTo>
                  <a:lnTo>
                    <a:pt x="205660" y="105211"/>
                  </a:lnTo>
                  <a:lnTo>
                    <a:pt x="169801" y="134975"/>
                  </a:lnTo>
                  <a:lnTo>
                    <a:pt x="136705" y="167736"/>
                  </a:lnTo>
                  <a:lnTo>
                    <a:pt x="106610" y="203264"/>
                  </a:lnTo>
                  <a:lnTo>
                    <a:pt x="79756" y="241330"/>
                  </a:lnTo>
                  <a:lnTo>
                    <a:pt x="56378" y="281705"/>
                  </a:lnTo>
                  <a:lnTo>
                    <a:pt x="36717" y="324160"/>
                  </a:lnTo>
                  <a:lnTo>
                    <a:pt x="21011" y="368466"/>
                  </a:lnTo>
                  <a:lnTo>
                    <a:pt x="9497" y="414394"/>
                  </a:lnTo>
                  <a:lnTo>
                    <a:pt x="2413" y="461715"/>
                  </a:lnTo>
                  <a:lnTo>
                    <a:pt x="0" y="510200"/>
                  </a:lnTo>
                  <a:lnTo>
                    <a:pt x="2413" y="558685"/>
                  </a:lnTo>
                  <a:lnTo>
                    <a:pt x="9497" y="606007"/>
                  </a:lnTo>
                  <a:lnTo>
                    <a:pt x="21011" y="651935"/>
                  </a:lnTo>
                  <a:lnTo>
                    <a:pt x="36717" y="696242"/>
                  </a:lnTo>
                  <a:lnTo>
                    <a:pt x="56378" y="738698"/>
                  </a:lnTo>
                  <a:lnTo>
                    <a:pt x="79756" y="779073"/>
                  </a:lnTo>
                  <a:lnTo>
                    <a:pt x="106610" y="817140"/>
                  </a:lnTo>
                  <a:lnTo>
                    <a:pt x="136705" y="852669"/>
                  </a:lnTo>
                  <a:lnTo>
                    <a:pt x="169801" y="885430"/>
                  </a:lnTo>
                  <a:lnTo>
                    <a:pt x="205729" y="915243"/>
                  </a:lnTo>
                  <a:lnTo>
                    <a:pt x="244043" y="941735"/>
                  </a:lnTo>
                  <a:lnTo>
                    <a:pt x="284714" y="964820"/>
                  </a:lnTo>
                  <a:lnTo>
                    <a:pt x="327432" y="984221"/>
                  </a:lnTo>
                  <a:lnTo>
                    <a:pt x="371961" y="999710"/>
                  </a:lnTo>
                  <a:lnTo>
                    <a:pt x="418061" y="1011057"/>
                  </a:lnTo>
                  <a:lnTo>
                    <a:pt x="465495" y="1018033"/>
                  </a:lnTo>
                  <a:lnTo>
                    <a:pt x="514023" y="1020410"/>
                  </a:lnTo>
                  <a:lnTo>
                    <a:pt x="561929" y="1018033"/>
                  </a:lnTo>
                  <a:lnTo>
                    <a:pt x="608812" y="1011057"/>
                  </a:lnTo>
                  <a:lnTo>
                    <a:pt x="654431" y="999710"/>
                  </a:lnTo>
                  <a:lnTo>
                    <a:pt x="698542" y="984221"/>
                  </a:lnTo>
                  <a:lnTo>
                    <a:pt x="726011" y="971640"/>
                  </a:lnTo>
                  <a:lnTo>
                    <a:pt x="514023" y="971640"/>
                  </a:lnTo>
                  <a:lnTo>
                    <a:pt x="467371" y="969219"/>
                  </a:lnTo>
                  <a:lnTo>
                    <a:pt x="421857" y="962122"/>
                  </a:lnTo>
                  <a:lnTo>
                    <a:pt x="377738" y="950595"/>
                  </a:lnTo>
                  <a:lnTo>
                    <a:pt x="335274" y="934886"/>
                  </a:lnTo>
                  <a:lnTo>
                    <a:pt x="294644" y="915195"/>
                  </a:lnTo>
                  <a:lnTo>
                    <a:pt x="256342" y="891912"/>
                  </a:lnTo>
                  <a:lnTo>
                    <a:pt x="220391" y="865141"/>
                  </a:lnTo>
                  <a:lnTo>
                    <a:pt x="187127" y="835177"/>
                  </a:lnTo>
                  <a:lnTo>
                    <a:pt x="156810" y="802268"/>
                  </a:lnTo>
                  <a:lnTo>
                    <a:pt x="129696" y="766660"/>
                  </a:lnTo>
                  <a:lnTo>
                    <a:pt x="106046" y="728602"/>
                  </a:lnTo>
                  <a:lnTo>
                    <a:pt x="86116" y="688340"/>
                  </a:lnTo>
                  <a:lnTo>
                    <a:pt x="70165" y="646121"/>
                  </a:lnTo>
                  <a:lnTo>
                    <a:pt x="58452" y="602194"/>
                  </a:lnTo>
                  <a:lnTo>
                    <a:pt x="51235" y="556804"/>
                  </a:lnTo>
                  <a:lnTo>
                    <a:pt x="48772" y="510200"/>
                  </a:lnTo>
                  <a:lnTo>
                    <a:pt x="51235" y="463599"/>
                  </a:lnTo>
                  <a:lnTo>
                    <a:pt x="58452" y="418211"/>
                  </a:lnTo>
                  <a:lnTo>
                    <a:pt x="70165" y="374285"/>
                  </a:lnTo>
                  <a:lnTo>
                    <a:pt x="86116" y="332068"/>
                  </a:lnTo>
                  <a:lnTo>
                    <a:pt x="106046" y="291807"/>
                  </a:lnTo>
                  <a:lnTo>
                    <a:pt x="129696" y="253749"/>
                  </a:lnTo>
                  <a:lnTo>
                    <a:pt x="156810" y="218142"/>
                  </a:lnTo>
                  <a:lnTo>
                    <a:pt x="187127" y="185233"/>
                  </a:lnTo>
                  <a:lnTo>
                    <a:pt x="220391" y="155270"/>
                  </a:lnTo>
                  <a:lnTo>
                    <a:pt x="256342" y="128499"/>
                  </a:lnTo>
                  <a:lnTo>
                    <a:pt x="294723" y="105168"/>
                  </a:lnTo>
                  <a:lnTo>
                    <a:pt x="335274" y="85525"/>
                  </a:lnTo>
                  <a:lnTo>
                    <a:pt x="377738" y="69816"/>
                  </a:lnTo>
                  <a:lnTo>
                    <a:pt x="421857" y="58289"/>
                  </a:lnTo>
                  <a:lnTo>
                    <a:pt x="467371" y="51192"/>
                  </a:lnTo>
                  <a:lnTo>
                    <a:pt x="514023" y="48771"/>
                  </a:lnTo>
                  <a:lnTo>
                    <a:pt x="726018" y="48771"/>
                  </a:lnTo>
                  <a:lnTo>
                    <a:pt x="698542" y="36187"/>
                  </a:lnTo>
                  <a:lnTo>
                    <a:pt x="654431" y="20698"/>
                  </a:lnTo>
                  <a:lnTo>
                    <a:pt x="608812" y="9352"/>
                  </a:lnTo>
                  <a:lnTo>
                    <a:pt x="561929" y="2376"/>
                  </a:lnTo>
                  <a:lnTo>
                    <a:pt x="514023" y="0"/>
                  </a:lnTo>
                  <a:close/>
                </a:path>
                <a:path w="1024890" h="1020445">
                  <a:moveTo>
                    <a:pt x="726018" y="48771"/>
                  </a:moveTo>
                  <a:lnTo>
                    <a:pt x="514023" y="48771"/>
                  </a:lnTo>
                  <a:lnTo>
                    <a:pt x="560014" y="51192"/>
                  </a:lnTo>
                  <a:lnTo>
                    <a:pt x="604949" y="58289"/>
                  </a:lnTo>
                  <a:lnTo>
                    <a:pt x="648565" y="69816"/>
                  </a:lnTo>
                  <a:lnTo>
                    <a:pt x="690599" y="85525"/>
                  </a:lnTo>
                  <a:lnTo>
                    <a:pt x="730856" y="105211"/>
                  </a:lnTo>
                  <a:lnTo>
                    <a:pt x="768863" y="128499"/>
                  </a:lnTo>
                  <a:lnTo>
                    <a:pt x="804565" y="155270"/>
                  </a:lnTo>
                  <a:lnTo>
                    <a:pt x="837629" y="185233"/>
                  </a:lnTo>
                  <a:lnTo>
                    <a:pt x="867792" y="218142"/>
                  </a:lnTo>
                  <a:lnTo>
                    <a:pt x="894789" y="253749"/>
                  </a:lnTo>
                  <a:lnTo>
                    <a:pt x="918356" y="291807"/>
                  </a:lnTo>
                  <a:lnTo>
                    <a:pt x="938230" y="332068"/>
                  </a:lnTo>
                  <a:lnTo>
                    <a:pt x="954147" y="374285"/>
                  </a:lnTo>
                  <a:lnTo>
                    <a:pt x="965843" y="418211"/>
                  </a:lnTo>
                  <a:lnTo>
                    <a:pt x="973053" y="463599"/>
                  </a:lnTo>
                  <a:lnTo>
                    <a:pt x="975516" y="510200"/>
                  </a:lnTo>
                  <a:lnTo>
                    <a:pt x="973053" y="556804"/>
                  </a:lnTo>
                  <a:lnTo>
                    <a:pt x="965843" y="602194"/>
                  </a:lnTo>
                  <a:lnTo>
                    <a:pt x="954147" y="646121"/>
                  </a:lnTo>
                  <a:lnTo>
                    <a:pt x="938230" y="688340"/>
                  </a:lnTo>
                  <a:lnTo>
                    <a:pt x="918356" y="728602"/>
                  </a:lnTo>
                  <a:lnTo>
                    <a:pt x="894789" y="766660"/>
                  </a:lnTo>
                  <a:lnTo>
                    <a:pt x="867792" y="802268"/>
                  </a:lnTo>
                  <a:lnTo>
                    <a:pt x="837629" y="835177"/>
                  </a:lnTo>
                  <a:lnTo>
                    <a:pt x="804565" y="865141"/>
                  </a:lnTo>
                  <a:lnTo>
                    <a:pt x="768863" y="891912"/>
                  </a:lnTo>
                  <a:lnTo>
                    <a:pt x="730786" y="915243"/>
                  </a:lnTo>
                  <a:lnTo>
                    <a:pt x="690599" y="934886"/>
                  </a:lnTo>
                  <a:lnTo>
                    <a:pt x="648565" y="950595"/>
                  </a:lnTo>
                  <a:lnTo>
                    <a:pt x="604949" y="962122"/>
                  </a:lnTo>
                  <a:lnTo>
                    <a:pt x="560014" y="969219"/>
                  </a:lnTo>
                  <a:lnTo>
                    <a:pt x="514023" y="971640"/>
                  </a:lnTo>
                  <a:lnTo>
                    <a:pt x="726011" y="971640"/>
                  </a:lnTo>
                  <a:lnTo>
                    <a:pt x="781269" y="941735"/>
                  </a:lnTo>
                  <a:lnTo>
                    <a:pt x="819400" y="915195"/>
                  </a:lnTo>
                  <a:lnTo>
                    <a:pt x="855051" y="885430"/>
                  </a:lnTo>
                  <a:lnTo>
                    <a:pt x="887981" y="852669"/>
                  </a:lnTo>
                  <a:lnTo>
                    <a:pt x="917946" y="817140"/>
                  </a:lnTo>
                  <a:lnTo>
                    <a:pt x="944704" y="779073"/>
                  </a:lnTo>
                  <a:lnTo>
                    <a:pt x="968011" y="738698"/>
                  </a:lnTo>
                  <a:lnTo>
                    <a:pt x="987626" y="696242"/>
                  </a:lnTo>
                  <a:lnTo>
                    <a:pt x="1003304" y="651935"/>
                  </a:lnTo>
                  <a:lnTo>
                    <a:pt x="1014803" y="606007"/>
                  </a:lnTo>
                  <a:lnTo>
                    <a:pt x="1021881" y="558685"/>
                  </a:lnTo>
                  <a:lnTo>
                    <a:pt x="1024294" y="510200"/>
                  </a:lnTo>
                  <a:lnTo>
                    <a:pt x="1021881" y="461715"/>
                  </a:lnTo>
                  <a:lnTo>
                    <a:pt x="1014803" y="414394"/>
                  </a:lnTo>
                  <a:lnTo>
                    <a:pt x="1003304" y="368466"/>
                  </a:lnTo>
                  <a:lnTo>
                    <a:pt x="987626" y="324160"/>
                  </a:lnTo>
                  <a:lnTo>
                    <a:pt x="968011" y="281705"/>
                  </a:lnTo>
                  <a:lnTo>
                    <a:pt x="944704" y="241330"/>
                  </a:lnTo>
                  <a:lnTo>
                    <a:pt x="917946" y="203264"/>
                  </a:lnTo>
                  <a:lnTo>
                    <a:pt x="887981" y="167736"/>
                  </a:lnTo>
                  <a:lnTo>
                    <a:pt x="855051" y="134975"/>
                  </a:lnTo>
                  <a:lnTo>
                    <a:pt x="819338" y="105168"/>
                  </a:lnTo>
                  <a:lnTo>
                    <a:pt x="781269" y="78672"/>
                  </a:lnTo>
                  <a:lnTo>
                    <a:pt x="740902" y="55588"/>
                  </a:lnTo>
                  <a:lnTo>
                    <a:pt x="726018" y="48771"/>
                  </a:lnTo>
                  <a:close/>
                </a:path>
              </a:pathLst>
            </a:custGeom>
            <a:solidFill>
              <a:srgbClr val="E61F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925109" y="2541453"/>
              <a:ext cx="169485" cy="1085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585256" y="2541453"/>
              <a:ext cx="169485" cy="1085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594345" y="2833835"/>
              <a:ext cx="492759" cy="168910"/>
            </a:xfrm>
            <a:custGeom>
              <a:avLst/>
              <a:gdLst/>
              <a:ahLst/>
              <a:cxnLst/>
              <a:rect l="l" t="t" r="r" b="b"/>
              <a:pathLst>
                <a:path w="492759" h="168910">
                  <a:moveTo>
                    <a:pt x="247457" y="0"/>
                  </a:moveTo>
                  <a:lnTo>
                    <a:pt x="196041" y="3994"/>
                  </a:lnTo>
                  <a:lnTo>
                    <a:pt x="147543" y="15701"/>
                  </a:lnTo>
                  <a:lnTo>
                    <a:pt x="103005" y="34703"/>
                  </a:lnTo>
                  <a:lnTo>
                    <a:pt x="63469" y="60583"/>
                  </a:lnTo>
                  <a:lnTo>
                    <a:pt x="29980" y="92924"/>
                  </a:lnTo>
                  <a:lnTo>
                    <a:pt x="3579" y="131310"/>
                  </a:lnTo>
                  <a:lnTo>
                    <a:pt x="0" y="141860"/>
                  </a:lnTo>
                  <a:lnTo>
                    <a:pt x="290" y="151003"/>
                  </a:lnTo>
                  <a:lnTo>
                    <a:pt x="4099" y="158739"/>
                  </a:lnTo>
                  <a:lnTo>
                    <a:pt x="11076" y="165065"/>
                  </a:lnTo>
                  <a:lnTo>
                    <a:pt x="14837" y="168826"/>
                  </a:lnTo>
                  <a:lnTo>
                    <a:pt x="29842" y="168826"/>
                  </a:lnTo>
                  <a:lnTo>
                    <a:pt x="41100" y="165065"/>
                  </a:lnTo>
                  <a:lnTo>
                    <a:pt x="44848" y="157570"/>
                  </a:lnTo>
                  <a:lnTo>
                    <a:pt x="72043" y="120321"/>
                  </a:lnTo>
                  <a:lnTo>
                    <a:pt x="107521" y="90097"/>
                  </a:lnTo>
                  <a:lnTo>
                    <a:pt x="149664" y="67618"/>
                  </a:lnTo>
                  <a:lnTo>
                    <a:pt x="196849" y="53603"/>
                  </a:lnTo>
                  <a:lnTo>
                    <a:pt x="247457" y="48771"/>
                  </a:lnTo>
                  <a:lnTo>
                    <a:pt x="296236" y="53603"/>
                  </a:lnTo>
                  <a:lnTo>
                    <a:pt x="342312" y="67618"/>
                  </a:lnTo>
                  <a:lnTo>
                    <a:pt x="383884" y="90097"/>
                  </a:lnTo>
                  <a:lnTo>
                    <a:pt x="419153" y="120321"/>
                  </a:lnTo>
                  <a:lnTo>
                    <a:pt x="446317" y="157570"/>
                  </a:lnTo>
                  <a:lnTo>
                    <a:pt x="453172" y="164545"/>
                  </a:lnTo>
                  <a:lnTo>
                    <a:pt x="461787" y="168354"/>
                  </a:lnTo>
                  <a:lnTo>
                    <a:pt x="471107" y="168644"/>
                  </a:lnTo>
                  <a:lnTo>
                    <a:pt x="480077" y="165065"/>
                  </a:lnTo>
                  <a:lnTo>
                    <a:pt x="487113" y="158739"/>
                  </a:lnTo>
                  <a:lnTo>
                    <a:pt x="491333" y="151003"/>
                  </a:lnTo>
                  <a:lnTo>
                    <a:pt x="492740" y="141860"/>
                  </a:lnTo>
                  <a:lnTo>
                    <a:pt x="491335" y="131310"/>
                  </a:lnTo>
                  <a:lnTo>
                    <a:pt x="463372" y="92924"/>
                  </a:lnTo>
                  <a:lnTo>
                    <a:pt x="428946" y="60583"/>
                  </a:lnTo>
                  <a:lnTo>
                    <a:pt x="389098" y="34703"/>
                  </a:lnTo>
                  <a:lnTo>
                    <a:pt x="344872" y="15701"/>
                  </a:lnTo>
                  <a:lnTo>
                    <a:pt x="297311" y="3994"/>
                  </a:lnTo>
                  <a:lnTo>
                    <a:pt x="247457" y="0"/>
                  </a:lnTo>
                  <a:close/>
                </a:path>
              </a:pathLst>
            </a:custGeom>
            <a:solidFill>
              <a:srgbClr val="E61F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/>
          <p:nvPr/>
        </p:nvSpPr>
        <p:spPr>
          <a:xfrm>
            <a:off x="8600693" y="3506723"/>
            <a:ext cx="2482215" cy="0"/>
          </a:xfrm>
          <a:custGeom>
            <a:avLst/>
            <a:gdLst/>
            <a:ahLst/>
            <a:cxnLst/>
            <a:rect l="l" t="t" r="r" b="b"/>
            <a:pathLst>
              <a:path w="2482215">
                <a:moveTo>
                  <a:pt x="0" y="0"/>
                </a:moveTo>
                <a:lnTo>
                  <a:pt x="2482214" y="0"/>
                </a:lnTo>
              </a:path>
            </a:pathLst>
          </a:custGeom>
          <a:ln w="14287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450900" y="3625977"/>
            <a:ext cx="390080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marR="5080" indent="-12509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585858"/>
                </a:solidFill>
                <a:latin typeface="Carlito"/>
                <a:cs typeface="Carlito"/>
              </a:rPr>
              <a:t>Ruhsal </a:t>
            </a:r>
            <a:r>
              <a:rPr sz="2000" spc="-15" dirty="0">
                <a:solidFill>
                  <a:srgbClr val="585858"/>
                </a:solidFill>
                <a:latin typeface="Carlito"/>
                <a:cs typeface="Carlito"/>
              </a:rPr>
              <a:t>ve </a:t>
            </a:r>
            <a:r>
              <a:rPr sz="2000" spc="-5" dirty="0">
                <a:solidFill>
                  <a:srgbClr val="585858"/>
                </a:solidFill>
                <a:latin typeface="Carlito"/>
                <a:cs typeface="Carlito"/>
              </a:rPr>
              <a:t>bedensel </a:t>
            </a:r>
            <a:r>
              <a:rPr sz="2000" spc="-10" dirty="0">
                <a:solidFill>
                  <a:srgbClr val="585858"/>
                </a:solidFill>
                <a:latin typeface="Carlito"/>
                <a:cs typeface="Carlito"/>
              </a:rPr>
              <a:t>sıkıntılara </a:t>
            </a:r>
            <a:r>
              <a:rPr sz="2000" spc="-5" dirty="0">
                <a:solidFill>
                  <a:srgbClr val="585858"/>
                </a:solidFill>
                <a:latin typeface="Carlito"/>
                <a:cs typeface="Carlito"/>
              </a:rPr>
              <a:t>rağmen  teknolojiyi </a:t>
            </a:r>
            <a:r>
              <a:rPr sz="2000" spc="-15" dirty="0">
                <a:solidFill>
                  <a:srgbClr val="585858"/>
                </a:solidFill>
                <a:latin typeface="Carlito"/>
                <a:cs typeface="Carlito"/>
              </a:rPr>
              <a:t>kullanmaya </a:t>
            </a:r>
            <a:r>
              <a:rPr sz="2000" spc="-10" dirty="0">
                <a:solidFill>
                  <a:srgbClr val="585858"/>
                </a:solidFill>
                <a:latin typeface="Carlito"/>
                <a:cs typeface="Carlito"/>
              </a:rPr>
              <a:t>devam</a:t>
            </a:r>
            <a:r>
              <a:rPr sz="200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Carlito"/>
                <a:cs typeface="Carlito"/>
              </a:rPr>
              <a:t>eder.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79614" y="3622929"/>
            <a:ext cx="45288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145" marR="5080" indent="-76708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585858"/>
                </a:solidFill>
                <a:latin typeface="Carlito"/>
                <a:cs typeface="Carlito"/>
              </a:rPr>
              <a:t>Teknolojiyi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istediği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gibi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kullanamazsa  aksi,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asabi </a:t>
            </a:r>
            <a:r>
              <a:rPr sz="2400" spc="-20" dirty="0">
                <a:solidFill>
                  <a:srgbClr val="585858"/>
                </a:solidFill>
                <a:latin typeface="Carlito"/>
                <a:cs typeface="Carlito"/>
              </a:rPr>
              <a:t>ve </a:t>
            </a:r>
            <a:r>
              <a:rPr sz="2400" spc="-15" dirty="0">
                <a:solidFill>
                  <a:srgbClr val="585858"/>
                </a:solidFill>
                <a:latin typeface="Carlito"/>
                <a:cs typeface="Carlito"/>
              </a:rPr>
              <a:t>öfkeli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5" dirty="0">
                <a:solidFill>
                  <a:srgbClr val="585858"/>
                </a:solidFill>
                <a:latin typeface="Carlito"/>
                <a:cs typeface="Carlito"/>
              </a:rPr>
              <a:t>olur.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39725"/>
          </a:xfrm>
          <a:custGeom>
            <a:avLst/>
            <a:gdLst/>
            <a:ahLst/>
            <a:cxnLst/>
            <a:rect l="l" t="t" r="r" b="b"/>
            <a:pathLst>
              <a:path w="12192000" h="339725">
                <a:moveTo>
                  <a:pt x="2098675" y="339725"/>
                </a:moveTo>
                <a:lnTo>
                  <a:pt x="1768475" y="0"/>
                </a:lnTo>
                <a:lnTo>
                  <a:pt x="0" y="0"/>
                </a:lnTo>
                <a:lnTo>
                  <a:pt x="0" y="339725"/>
                </a:lnTo>
                <a:lnTo>
                  <a:pt x="2098675" y="339725"/>
                </a:lnTo>
                <a:close/>
              </a:path>
              <a:path w="12192000" h="339725">
                <a:moveTo>
                  <a:pt x="12192000" y="0"/>
                </a:moveTo>
                <a:lnTo>
                  <a:pt x="1812925" y="0"/>
                </a:lnTo>
                <a:lnTo>
                  <a:pt x="2141601" y="339725"/>
                </a:lnTo>
                <a:lnTo>
                  <a:pt x="12192000" y="339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3033" y="561847"/>
            <a:ext cx="8345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5" dirty="0"/>
              <a:t>Teknoloji </a:t>
            </a:r>
            <a:r>
              <a:rPr sz="4000" spc="-5" dirty="0"/>
              <a:t>Bağımlılığının Belirtileri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647230" y="1600835"/>
            <a:ext cx="10897870" cy="0"/>
          </a:xfrm>
          <a:custGeom>
            <a:avLst/>
            <a:gdLst/>
            <a:ahLst/>
            <a:cxnLst/>
            <a:rect l="l" t="t" r="r" b="b"/>
            <a:pathLst>
              <a:path w="10897870">
                <a:moveTo>
                  <a:pt x="0" y="0"/>
                </a:moveTo>
                <a:lnTo>
                  <a:pt x="10897577" y="0"/>
                </a:lnTo>
              </a:path>
            </a:pathLst>
          </a:custGeom>
          <a:ln w="14287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839461" y="1762709"/>
            <a:ext cx="2512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585858"/>
                </a:solidFill>
                <a:latin typeface="Carlito"/>
                <a:cs typeface="Carlito"/>
              </a:rPr>
              <a:t>Teknoloji </a:t>
            </a:r>
            <a:r>
              <a:rPr sz="1800" b="1" dirty="0">
                <a:solidFill>
                  <a:srgbClr val="585858"/>
                </a:solidFill>
                <a:latin typeface="Carlito"/>
                <a:cs typeface="Carlito"/>
              </a:rPr>
              <a:t>bağımlısı </a:t>
            </a:r>
            <a:r>
              <a:rPr sz="1800" b="1" spc="-5" dirty="0">
                <a:solidFill>
                  <a:srgbClr val="585858"/>
                </a:solidFill>
                <a:latin typeface="Carlito"/>
                <a:cs typeface="Carlito"/>
              </a:rPr>
              <a:t>bir</a:t>
            </a:r>
            <a:r>
              <a:rPr sz="1800" b="1" spc="-13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rlito"/>
                <a:cs typeface="Carlito"/>
              </a:rPr>
              <a:t>kişi;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3829" y="4272229"/>
            <a:ext cx="580263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Bilgisayarda, tablette ve telefonda 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oyun</a:t>
            </a:r>
            <a:r>
              <a:rPr sz="2000" b="1" spc="-3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585858"/>
                </a:solidFill>
                <a:latin typeface="Carlito"/>
                <a:cs typeface="Carlito"/>
              </a:rPr>
              <a:t>oynarken</a:t>
            </a:r>
            <a:endParaRPr sz="2000" dirty="0">
              <a:latin typeface="Carlito"/>
              <a:cs typeface="Carlito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b="1" spc="-20" dirty="0">
                <a:solidFill>
                  <a:srgbClr val="585858"/>
                </a:solidFill>
                <a:latin typeface="Carlito"/>
                <a:cs typeface="Carlito"/>
              </a:rPr>
              <a:t>ya </a:t>
            </a: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da </a:t>
            </a:r>
            <a:r>
              <a:rPr sz="2000" b="1" spc="-15" dirty="0">
                <a:solidFill>
                  <a:srgbClr val="585858"/>
                </a:solidFill>
                <a:latin typeface="Carlito"/>
                <a:cs typeface="Carlito"/>
              </a:rPr>
              <a:t>internette 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vakit </a:t>
            </a:r>
            <a:r>
              <a:rPr sz="2000" b="1" spc="-15" dirty="0">
                <a:solidFill>
                  <a:srgbClr val="585858"/>
                </a:solidFill>
                <a:latin typeface="Carlito"/>
                <a:cs typeface="Carlito"/>
              </a:rPr>
              <a:t>geçirirken 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zamanın </a:t>
            </a: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nasıl 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geçtiğini  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anlamıyorsak </a:t>
            </a:r>
            <a:r>
              <a:rPr sz="2000" b="1" spc="-15" dirty="0">
                <a:solidFill>
                  <a:srgbClr val="585858"/>
                </a:solidFill>
                <a:latin typeface="Carlito"/>
                <a:cs typeface="Carlito"/>
              </a:rPr>
              <a:t>ve </a:t>
            </a: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oyunu 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bırakamıyorsak </a:t>
            </a: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bu bir</a:t>
            </a:r>
            <a:r>
              <a:rPr sz="2000" b="1" spc="-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uyarı</a:t>
            </a:r>
            <a:endParaRPr sz="2000" dirty="0">
              <a:latin typeface="Carlito"/>
              <a:cs typeface="Carlito"/>
            </a:endParaRPr>
          </a:p>
          <a:p>
            <a:pPr marL="3810" algn="ctr">
              <a:lnSpc>
                <a:spcPct val="100000"/>
              </a:lnSpc>
            </a:pP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işareti</a:t>
            </a:r>
            <a:r>
              <a:rPr sz="2000" b="1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b="1" spc="-20" dirty="0">
                <a:solidFill>
                  <a:srgbClr val="585858"/>
                </a:solidFill>
                <a:latin typeface="Carlito"/>
                <a:cs typeface="Carlito"/>
              </a:rPr>
              <a:t>olabilir.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472" y="3674109"/>
            <a:ext cx="200787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585858"/>
                </a:solidFill>
                <a:latin typeface="Carlito"/>
                <a:cs typeface="Carlito"/>
              </a:rPr>
              <a:t>Bağımlı </a:t>
            </a:r>
            <a:r>
              <a:rPr sz="2000" spc="-5" dirty="0">
                <a:solidFill>
                  <a:srgbClr val="585858"/>
                </a:solidFill>
                <a:latin typeface="Carlito"/>
                <a:cs typeface="Carlito"/>
              </a:rPr>
              <a:t>olduğu</a:t>
            </a:r>
            <a:r>
              <a:rPr sz="2000" spc="-10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rlito"/>
                <a:cs typeface="Carlito"/>
              </a:rPr>
              <a:t>şeyi  </a:t>
            </a:r>
            <a:r>
              <a:rPr sz="2000" spc="-10" dirty="0">
                <a:solidFill>
                  <a:srgbClr val="585858"/>
                </a:solidFill>
                <a:latin typeface="Carlito"/>
                <a:cs typeface="Carlito"/>
              </a:rPr>
              <a:t>kullanmazken</a:t>
            </a:r>
            <a:endParaRPr sz="2000" dirty="0">
              <a:latin typeface="Carlito"/>
              <a:cs typeface="Carlito"/>
            </a:endParaRPr>
          </a:p>
          <a:p>
            <a:pPr marL="10985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585858"/>
                </a:solidFill>
                <a:latin typeface="Carlito"/>
                <a:cs typeface="Carlito"/>
              </a:rPr>
              <a:t>bile </a:t>
            </a:r>
            <a:r>
              <a:rPr sz="2000" dirty="0">
                <a:solidFill>
                  <a:srgbClr val="585858"/>
                </a:solidFill>
                <a:latin typeface="Carlito"/>
                <a:cs typeface="Carlito"/>
              </a:rPr>
              <a:t>onu</a:t>
            </a:r>
            <a:r>
              <a:rPr sz="2000" spc="-5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Carlito"/>
                <a:cs typeface="Carlito"/>
              </a:rPr>
              <a:t>düşünür.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87559" y="3690620"/>
            <a:ext cx="1777364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Soruml</a:t>
            </a:r>
            <a:r>
              <a:rPr sz="2000" b="1" spc="5" dirty="0">
                <a:solidFill>
                  <a:srgbClr val="585858"/>
                </a:solidFill>
                <a:latin typeface="Carlito"/>
                <a:cs typeface="Carlito"/>
              </a:rPr>
              <a:t>u</a:t>
            </a:r>
            <a:r>
              <a:rPr sz="2000" b="1" dirty="0">
                <a:solidFill>
                  <a:srgbClr val="585858"/>
                </a:solidFill>
                <a:latin typeface="Carlito"/>
                <a:cs typeface="Carlito"/>
              </a:rPr>
              <a:t>lukl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a</a:t>
            </a:r>
            <a:r>
              <a:rPr sz="2000" b="1" spc="-5" dirty="0">
                <a:solidFill>
                  <a:srgbClr val="585858"/>
                </a:solidFill>
                <a:latin typeface="Carlito"/>
                <a:cs typeface="Carlito"/>
              </a:rPr>
              <a:t>rını  </a:t>
            </a:r>
            <a:r>
              <a:rPr sz="2000" b="1" spc="-10" dirty="0">
                <a:solidFill>
                  <a:srgbClr val="585858"/>
                </a:solidFill>
                <a:latin typeface="Carlito"/>
                <a:cs typeface="Carlito"/>
              </a:rPr>
              <a:t>yerine  getirmekte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25" dirty="0">
                <a:solidFill>
                  <a:srgbClr val="585858"/>
                </a:solidFill>
                <a:latin typeface="Carlito"/>
                <a:cs typeface="Carlito"/>
              </a:rPr>
              <a:t>zorlanır.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57711" y="2415692"/>
            <a:ext cx="1790064" cy="1574165"/>
          </a:xfrm>
          <a:custGeom>
            <a:avLst/>
            <a:gdLst/>
            <a:ahLst/>
            <a:cxnLst/>
            <a:rect l="l" t="t" r="r" b="b"/>
            <a:pathLst>
              <a:path w="1790065" h="1574164">
                <a:moveTo>
                  <a:pt x="1048207" y="1419987"/>
                </a:moveTo>
                <a:lnTo>
                  <a:pt x="1040409" y="1372514"/>
                </a:lnTo>
                <a:lnTo>
                  <a:pt x="1024915" y="1342999"/>
                </a:lnTo>
                <a:lnTo>
                  <a:pt x="1018654" y="1331061"/>
                </a:lnTo>
                <a:lnTo>
                  <a:pt x="985393" y="1298232"/>
                </a:lnTo>
                <a:lnTo>
                  <a:pt x="971219" y="1290993"/>
                </a:lnTo>
                <a:lnTo>
                  <a:pt x="971219" y="1419987"/>
                </a:lnTo>
                <a:lnTo>
                  <a:pt x="965212" y="1450047"/>
                </a:lnTo>
                <a:lnTo>
                  <a:pt x="948778" y="1474508"/>
                </a:lnTo>
                <a:lnTo>
                  <a:pt x="924331" y="1490954"/>
                </a:lnTo>
                <a:lnTo>
                  <a:pt x="894257" y="1496961"/>
                </a:lnTo>
                <a:lnTo>
                  <a:pt x="865390" y="1490954"/>
                </a:lnTo>
                <a:lnTo>
                  <a:pt x="840803" y="1474508"/>
                </a:lnTo>
                <a:lnTo>
                  <a:pt x="823696" y="1450047"/>
                </a:lnTo>
                <a:lnTo>
                  <a:pt x="817270" y="1419987"/>
                </a:lnTo>
                <a:lnTo>
                  <a:pt x="823696" y="1391107"/>
                </a:lnTo>
                <a:lnTo>
                  <a:pt x="840803" y="1366520"/>
                </a:lnTo>
                <a:lnTo>
                  <a:pt x="865390" y="1349413"/>
                </a:lnTo>
                <a:lnTo>
                  <a:pt x="894257" y="1342999"/>
                </a:lnTo>
                <a:lnTo>
                  <a:pt x="924331" y="1349413"/>
                </a:lnTo>
                <a:lnTo>
                  <a:pt x="948778" y="1366520"/>
                </a:lnTo>
                <a:lnTo>
                  <a:pt x="965212" y="1391107"/>
                </a:lnTo>
                <a:lnTo>
                  <a:pt x="971219" y="1419987"/>
                </a:lnTo>
                <a:lnTo>
                  <a:pt x="971219" y="1290993"/>
                </a:lnTo>
                <a:lnTo>
                  <a:pt x="943114" y="1276629"/>
                </a:lnTo>
                <a:lnTo>
                  <a:pt x="894257" y="1268857"/>
                </a:lnTo>
                <a:lnTo>
                  <a:pt x="846797" y="1276629"/>
                </a:lnTo>
                <a:lnTo>
                  <a:pt x="805345" y="1298232"/>
                </a:lnTo>
                <a:lnTo>
                  <a:pt x="772515" y="1331061"/>
                </a:lnTo>
                <a:lnTo>
                  <a:pt x="750912" y="1372514"/>
                </a:lnTo>
                <a:lnTo>
                  <a:pt x="743140" y="1419987"/>
                </a:lnTo>
                <a:lnTo>
                  <a:pt x="750912" y="1468843"/>
                </a:lnTo>
                <a:lnTo>
                  <a:pt x="772515" y="1511134"/>
                </a:lnTo>
                <a:lnTo>
                  <a:pt x="805345" y="1544396"/>
                </a:lnTo>
                <a:lnTo>
                  <a:pt x="846797" y="1566151"/>
                </a:lnTo>
                <a:lnTo>
                  <a:pt x="894257" y="1573949"/>
                </a:lnTo>
                <a:lnTo>
                  <a:pt x="943114" y="1566151"/>
                </a:lnTo>
                <a:lnTo>
                  <a:pt x="985393" y="1544396"/>
                </a:lnTo>
                <a:lnTo>
                  <a:pt x="1018654" y="1511134"/>
                </a:lnTo>
                <a:lnTo>
                  <a:pt x="1025944" y="1496961"/>
                </a:lnTo>
                <a:lnTo>
                  <a:pt x="1040409" y="1468843"/>
                </a:lnTo>
                <a:lnTo>
                  <a:pt x="1048207" y="1419987"/>
                </a:lnTo>
                <a:close/>
              </a:path>
              <a:path w="1790065" h="1574164">
                <a:moveTo>
                  <a:pt x="1048207" y="584517"/>
                </a:moveTo>
                <a:lnTo>
                  <a:pt x="1040409" y="534289"/>
                </a:lnTo>
                <a:lnTo>
                  <a:pt x="1025461" y="504647"/>
                </a:lnTo>
                <a:lnTo>
                  <a:pt x="1018654" y="491147"/>
                </a:lnTo>
                <a:lnTo>
                  <a:pt x="985393" y="457428"/>
                </a:lnTo>
                <a:lnTo>
                  <a:pt x="971219" y="450088"/>
                </a:lnTo>
                <a:lnTo>
                  <a:pt x="971219" y="584517"/>
                </a:lnTo>
                <a:lnTo>
                  <a:pt x="970419" y="627037"/>
                </a:lnTo>
                <a:lnTo>
                  <a:pt x="968197" y="678992"/>
                </a:lnTo>
                <a:lnTo>
                  <a:pt x="964780" y="738187"/>
                </a:lnTo>
                <a:lnTo>
                  <a:pt x="960653" y="798906"/>
                </a:lnTo>
                <a:lnTo>
                  <a:pt x="955916" y="860755"/>
                </a:lnTo>
                <a:lnTo>
                  <a:pt x="950912" y="919784"/>
                </a:lnTo>
                <a:lnTo>
                  <a:pt x="945959" y="972921"/>
                </a:lnTo>
                <a:lnTo>
                  <a:pt x="941324" y="1017117"/>
                </a:lnTo>
                <a:lnTo>
                  <a:pt x="934186" y="1066406"/>
                </a:lnTo>
                <a:lnTo>
                  <a:pt x="908113" y="1110119"/>
                </a:lnTo>
                <a:lnTo>
                  <a:pt x="894257" y="1114882"/>
                </a:lnTo>
                <a:lnTo>
                  <a:pt x="882015" y="1110513"/>
                </a:lnTo>
                <a:lnTo>
                  <a:pt x="854341" y="1066406"/>
                </a:lnTo>
                <a:lnTo>
                  <a:pt x="848588" y="1017117"/>
                </a:lnTo>
                <a:lnTo>
                  <a:pt x="844435" y="972921"/>
                </a:lnTo>
                <a:lnTo>
                  <a:pt x="839838" y="919784"/>
                </a:lnTo>
                <a:lnTo>
                  <a:pt x="835088" y="860755"/>
                </a:lnTo>
                <a:lnTo>
                  <a:pt x="830529" y="798906"/>
                </a:lnTo>
                <a:lnTo>
                  <a:pt x="826439" y="737298"/>
                </a:lnTo>
                <a:lnTo>
                  <a:pt x="823125" y="678865"/>
                </a:lnTo>
                <a:lnTo>
                  <a:pt x="820915" y="626592"/>
                </a:lnTo>
                <a:lnTo>
                  <a:pt x="820127" y="584517"/>
                </a:lnTo>
                <a:lnTo>
                  <a:pt x="824496" y="552792"/>
                </a:lnTo>
                <a:lnTo>
                  <a:pt x="840079" y="527481"/>
                </a:lnTo>
                <a:lnTo>
                  <a:pt x="864235" y="510717"/>
                </a:lnTo>
                <a:lnTo>
                  <a:pt x="894257" y="504647"/>
                </a:lnTo>
                <a:lnTo>
                  <a:pt x="925537" y="510717"/>
                </a:lnTo>
                <a:lnTo>
                  <a:pt x="949845" y="527481"/>
                </a:lnTo>
                <a:lnTo>
                  <a:pt x="965606" y="552792"/>
                </a:lnTo>
                <a:lnTo>
                  <a:pt x="971219" y="584517"/>
                </a:lnTo>
                <a:lnTo>
                  <a:pt x="971219" y="450088"/>
                </a:lnTo>
                <a:lnTo>
                  <a:pt x="943114" y="435495"/>
                </a:lnTo>
                <a:lnTo>
                  <a:pt x="894257" y="427659"/>
                </a:lnTo>
                <a:lnTo>
                  <a:pt x="845693" y="435495"/>
                </a:lnTo>
                <a:lnTo>
                  <a:pt x="804113" y="457428"/>
                </a:lnTo>
                <a:lnTo>
                  <a:pt x="771702" y="491147"/>
                </a:lnTo>
                <a:lnTo>
                  <a:pt x="750646" y="534289"/>
                </a:lnTo>
                <a:lnTo>
                  <a:pt x="743140" y="584517"/>
                </a:lnTo>
                <a:lnTo>
                  <a:pt x="743966" y="627037"/>
                </a:lnTo>
                <a:lnTo>
                  <a:pt x="746201" y="678992"/>
                </a:lnTo>
                <a:lnTo>
                  <a:pt x="749604" y="738187"/>
                </a:lnTo>
                <a:lnTo>
                  <a:pt x="753910" y="801408"/>
                </a:lnTo>
                <a:lnTo>
                  <a:pt x="758825" y="865390"/>
                </a:lnTo>
                <a:lnTo>
                  <a:pt x="764082" y="926960"/>
                </a:lnTo>
                <a:lnTo>
                  <a:pt x="769404" y="983005"/>
                </a:lnTo>
                <a:lnTo>
                  <a:pt x="774522" y="1030351"/>
                </a:lnTo>
                <a:lnTo>
                  <a:pt x="783056" y="1086370"/>
                </a:lnTo>
                <a:lnTo>
                  <a:pt x="796417" y="1123302"/>
                </a:lnTo>
                <a:lnTo>
                  <a:pt x="819416" y="1157300"/>
                </a:lnTo>
                <a:lnTo>
                  <a:pt x="852030" y="1182204"/>
                </a:lnTo>
                <a:lnTo>
                  <a:pt x="894257" y="1191869"/>
                </a:lnTo>
                <a:lnTo>
                  <a:pt x="936536" y="1182204"/>
                </a:lnTo>
                <a:lnTo>
                  <a:pt x="969454" y="1157300"/>
                </a:lnTo>
                <a:lnTo>
                  <a:pt x="993267" y="1123302"/>
                </a:lnTo>
                <a:lnTo>
                  <a:pt x="1008278" y="1086370"/>
                </a:lnTo>
                <a:lnTo>
                  <a:pt x="1016825" y="1030351"/>
                </a:lnTo>
                <a:lnTo>
                  <a:pt x="1021943" y="983005"/>
                </a:lnTo>
                <a:lnTo>
                  <a:pt x="1027277" y="926960"/>
                </a:lnTo>
                <a:lnTo>
                  <a:pt x="1032535" y="865390"/>
                </a:lnTo>
                <a:lnTo>
                  <a:pt x="1037450" y="801408"/>
                </a:lnTo>
                <a:lnTo>
                  <a:pt x="1041793" y="737298"/>
                </a:lnTo>
                <a:lnTo>
                  <a:pt x="1045159" y="678865"/>
                </a:lnTo>
                <a:lnTo>
                  <a:pt x="1047394" y="626592"/>
                </a:lnTo>
                <a:lnTo>
                  <a:pt x="1048207" y="584517"/>
                </a:lnTo>
                <a:close/>
              </a:path>
              <a:path w="1790065" h="1574164">
                <a:moveTo>
                  <a:pt x="1789938" y="1380058"/>
                </a:moveTo>
                <a:lnTo>
                  <a:pt x="1772462" y="1323035"/>
                </a:lnTo>
                <a:lnTo>
                  <a:pt x="994029" y="54178"/>
                </a:lnTo>
                <a:lnTo>
                  <a:pt x="950556" y="14249"/>
                </a:lnTo>
                <a:lnTo>
                  <a:pt x="894257" y="0"/>
                </a:lnTo>
                <a:lnTo>
                  <a:pt x="865073" y="3644"/>
                </a:lnTo>
                <a:lnTo>
                  <a:pt x="815276" y="31267"/>
                </a:lnTo>
                <a:lnTo>
                  <a:pt x="16040" y="1323035"/>
                </a:lnTo>
                <a:lnTo>
                  <a:pt x="0" y="1380058"/>
                </a:lnTo>
                <a:lnTo>
                  <a:pt x="3606" y="1409636"/>
                </a:lnTo>
                <a:lnTo>
                  <a:pt x="34036" y="1462074"/>
                </a:lnTo>
                <a:lnTo>
                  <a:pt x="85001" y="1492821"/>
                </a:lnTo>
                <a:lnTo>
                  <a:pt x="115836" y="1496961"/>
                </a:lnTo>
                <a:lnTo>
                  <a:pt x="629081" y="1496961"/>
                </a:lnTo>
                <a:lnTo>
                  <a:pt x="629081" y="1419987"/>
                </a:lnTo>
                <a:lnTo>
                  <a:pt x="115836" y="1419987"/>
                </a:lnTo>
                <a:lnTo>
                  <a:pt x="102476" y="1417662"/>
                </a:lnTo>
                <a:lnTo>
                  <a:pt x="77343" y="1385760"/>
                </a:lnTo>
                <a:lnTo>
                  <a:pt x="77609" y="1375156"/>
                </a:lnTo>
                <a:lnTo>
                  <a:pt x="862888" y="94119"/>
                </a:lnTo>
                <a:lnTo>
                  <a:pt x="894257" y="76987"/>
                </a:lnTo>
                <a:lnTo>
                  <a:pt x="901611" y="77254"/>
                </a:lnTo>
                <a:lnTo>
                  <a:pt x="1706930" y="1362951"/>
                </a:lnTo>
                <a:lnTo>
                  <a:pt x="1713661" y="1385760"/>
                </a:lnTo>
                <a:lnTo>
                  <a:pt x="1712099" y="1394231"/>
                </a:lnTo>
                <a:lnTo>
                  <a:pt x="1675561" y="1419987"/>
                </a:lnTo>
                <a:lnTo>
                  <a:pt x="1162240" y="1419987"/>
                </a:lnTo>
                <a:lnTo>
                  <a:pt x="1162240" y="1496961"/>
                </a:lnTo>
                <a:lnTo>
                  <a:pt x="1675561" y="1496961"/>
                </a:lnTo>
                <a:lnTo>
                  <a:pt x="1706359" y="1492821"/>
                </a:lnTo>
                <a:lnTo>
                  <a:pt x="1733969" y="1480921"/>
                </a:lnTo>
                <a:lnTo>
                  <a:pt x="1757324" y="1462074"/>
                </a:lnTo>
                <a:lnTo>
                  <a:pt x="1775358" y="1437081"/>
                </a:lnTo>
                <a:lnTo>
                  <a:pt x="1786509" y="1409636"/>
                </a:lnTo>
                <a:lnTo>
                  <a:pt x="1789938" y="138005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3506723"/>
            <a:ext cx="2986405" cy="0"/>
          </a:xfrm>
          <a:custGeom>
            <a:avLst/>
            <a:gdLst/>
            <a:ahLst/>
            <a:cxnLst/>
            <a:rect l="l" t="t" r="r" b="b"/>
            <a:pathLst>
              <a:path w="2986405">
                <a:moveTo>
                  <a:pt x="0" y="0"/>
                </a:moveTo>
                <a:lnTo>
                  <a:pt x="2986277" y="0"/>
                </a:lnTo>
              </a:path>
            </a:pathLst>
          </a:custGeom>
          <a:ln w="14287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64590" y="2291194"/>
            <a:ext cx="1252220" cy="1016635"/>
          </a:xfrm>
          <a:custGeom>
            <a:avLst/>
            <a:gdLst/>
            <a:ahLst/>
            <a:cxnLst/>
            <a:rect l="l" t="t" r="r" b="b"/>
            <a:pathLst>
              <a:path w="1252220" h="1016635">
                <a:moveTo>
                  <a:pt x="1086078" y="522541"/>
                </a:moveTo>
                <a:lnTo>
                  <a:pt x="1084376" y="516039"/>
                </a:lnTo>
                <a:lnTo>
                  <a:pt x="1079296" y="510235"/>
                </a:lnTo>
                <a:lnTo>
                  <a:pt x="1070838" y="506183"/>
                </a:lnTo>
                <a:lnTo>
                  <a:pt x="1060831" y="504774"/>
                </a:lnTo>
                <a:lnTo>
                  <a:pt x="1051674" y="506183"/>
                </a:lnTo>
                <a:lnTo>
                  <a:pt x="1044206" y="510400"/>
                </a:lnTo>
                <a:lnTo>
                  <a:pt x="1039266" y="517436"/>
                </a:lnTo>
                <a:lnTo>
                  <a:pt x="1032992" y="536194"/>
                </a:lnTo>
                <a:lnTo>
                  <a:pt x="1022908" y="560565"/>
                </a:lnTo>
                <a:lnTo>
                  <a:pt x="1003160" y="603681"/>
                </a:lnTo>
                <a:lnTo>
                  <a:pt x="978560" y="637794"/>
                </a:lnTo>
                <a:lnTo>
                  <a:pt x="948461" y="671195"/>
                </a:lnTo>
                <a:lnTo>
                  <a:pt x="917511" y="701776"/>
                </a:lnTo>
                <a:lnTo>
                  <a:pt x="883666" y="732485"/>
                </a:lnTo>
                <a:lnTo>
                  <a:pt x="877392" y="736815"/>
                </a:lnTo>
                <a:lnTo>
                  <a:pt x="871956" y="741146"/>
                </a:lnTo>
                <a:lnTo>
                  <a:pt x="867803" y="746188"/>
                </a:lnTo>
                <a:lnTo>
                  <a:pt x="852220" y="766178"/>
                </a:lnTo>
                <a:lnTo>
                  <a:pt x="844677" y="785101"/>
                </a:lnTo>
                <a:lnTo>
                  <a:pt x="843064" y="800506"/>
                </a:lnTo>
                <a:lnTo>
                  <a:pt x="845248" y="809929"/>
                </a:lnTo>
                <a:lnTo>
                  <a:pt x="845248" y="974940"/>
                </a:lnTo>
                <a:lnTo>
                  <a:pt x="430149" y="974940"/>
                </a:lnTo>
                <a:lnTo>
                  <a:pt x="432054" y="957656"/>
                </a:lnTo>
                <a:lnTo>
                  <a:pt x="431838" y="940727"/>
                </a:lnTo>
                <a:lnTo>
                  <a:pt x="430784" y="925906"/>
                </a:lnTo>
                <a:lnTo>
                  <a:pt x="430149" y="914946"/>
                </a:lnTo>
                <a:lnTo>
                  <a:pt x="418299" y="901522"/>
                </a:lnTo>
                <a:lnTo>
                  <a:pt x="379387" y="873277"/>
                </a:lnTo>
                <a:lnTo>
                  <a:pt x="339331" y="862444"/>
                </a:lnTo>
                <a:lnTo>
                  <a:pt x="285762" y="858685"/>
                </a:lnTo>
                <a:lnTo>
                  <a:pt x="231609" y="858685"/>
                </a:lnTo>
                <a:lnTo>
                  <a:pt x="219557" y="857986"/>
                </a:lnTo>
                <a:lnTo>
                  <a:pt x="206235" y="855878"/>
                </a:lnTo>
                <a:lnTo>
                  <a:pt x="195453" y="852360"/>
                </a:lnTo>
                <a:lnTo>
                  <a:pt x="191008" y="847432"/>
                </a:lnTo>
                <a:lnTo>
                  <a:pt x="191008" y="832434"/>
                </a:lnTo>
                <a:lnTo>
                  <a:pt x="188264" y="799807"/>
                </a:lnTo>
                <a:lnTo>
                  <a:pt x="185801" y="766178"/>
                </a:lnTo>
                <a:lnTo>
                  <a:pt x="182765" y="719061"/>
                </a:lnTo>
                <a:lnTo>
                  <a:pt x="177469" y="633691"/>
                </a:lnTo>
                <a:lnTo>
                  <a:pt x="173316" y="626021"/>
                </a:lnTo>
                <a:lnTo>
                  <a:pt x="167881" y="620102"/>
                </a:lnTo>
                <a:lnTo>
                  <a:pt x="161607" y="616292"/>
                </a:lnTo>
                <a:lnTo>
                  <a:pt x="154901" y="614934"/>
                </a:lnTo>
                <a:lnTo>
                  <a:pt x="73698" y="607428"/>
                </a:lnTo>
                <a:lnTo>
                  <a:pt x="55651" y="607428"/>
                </a:lnTo>
                <a:lnTo>
                  <a:pt x="51142" y="596188"/>
                </a:lnTo>
                <a:lnTo>
                  <a:pt x="67068" y="569125"/>
                </a:lnTo>
                <a:lnTo>
                  <a:pt x="97383" y="525881"/>
                </a:lnTo>
                <a:lnTo>
                  <a:pt x="177469" y="416179"/>
                </a:lnTo>
                <a:lnTo>
                  <a:pt x="181978" y="412432"/>
                </a:lnTo>
                <a:lnTo>
                  <a:pt x="181978" y="401180"/>
                </a:lnTo>
                <a:lnTo>
                  <a:pt x="176276" y="370420"/>
                </a:lnTo>
                <a:lnTo>
                  <a:pt x="173520" y="337908"/>
                </a:lnTo>
                <a:lnTo>
                  <a:pt x="175006" y="308902"/>
                </a:lnTo>
                <a:lnTo>
                  <a:pt x="201790" y="255574"/>
                </a:lnTo>
                <a:lnTo>
                  <a:pt x="228790" y="217906"/>
                </a:lnTo>
                <a:lnTo>
                  <a:pt x="265099" y="175310"/>
                </a:lnTo>
                <a:lnTo>
                  <a:pt x="312839" y="127444"/>
                </a:lnTo>
                <a:lnTo>
                  <a:pt x="351497" y="103225"/>
                </a:lnTo>
                <a:lnTo>
                  <a:pt x="402285" y="87655"/>
                </a:lnTo>
                <a:lnTo>
                  <a:pt x="456742" y="78562"/>
                </a:lnTo>
                <a:lnTo>
                  <a:pt x="506450" y="73787"/>
                </a:lnTo>
                <a:lnTo>
                  <a:pt x="542950" y="71183"/>
                </a:lnTo>
                <a:lnTo>
                  <a:pt x="552183" y="69253"/>
                </a:lnTo>
                <a:lnTo>
                  <a:pt x="559295" y="64147"/>
                </a:lnTo>
                <a:lnTo>
                  <a:pt x="563880" y="56946"/>
                </a:lnTo>
                <a:lnTo>
                  <a:pt x="565492" y="48679"/>
                </a:lnTo>
                <a:lnTo>
                  <a:pt x="563880" y="41008"/>
                </a:lnTo>
                <a:lnTo>
                  <a:pt x="559295" y="35090"/>
                </a:lnTo>
                <a:lnTo>
                  <a:pt x="552183" y="31280"/>
                </a:lnTo>
                <a:lnTo>
                  <a:pt x="542950" y="29933"/>
                </a:lnTo>
                <a:lnTo>
                  <a:pt x="497535" y="32854"/>
                </a:lnTo>
                <a:lnTo>
                  <a:pt x="448856" y="38265"/>
                </a:lnTo>
                <a:lnTo>
                  <a:pt x="399681" y="46799"/>
                </a:lnTo>
                <a:lnTo>
                  <a:pt x="352767" y="59093"/>
                </a:lnTo>
                <a:lnTo>
                  <a:pt x="310857" y="75768"/>
                </a:lnTo>
                <a:lnTo>
                  <a:pt x="276733" y="97434"/>
                </a:lnTo>
                <a:lnTo>
                  <a:pt x="226326" y="150228"/>
                </a:lnTo>
                <a:lnTo>
                  <a:pt x="188188" y="196342"/>
                </a:lnTo>
                <a:lnTo>
                  <a:pt x="159346" y="236131"/>
                </a:lnTo>
                <a:lnTo>
                  <a:pt x="136867" y="269938"/>
                </a:lnTo>
                <a:lnTo>
                  <a:pt x="126149" y="338366"/>
                </a:lnTo>
                <a:lnTo>
                  <a:pt x="128612" y="374345"/>
                </a:lnTo>
                <a:lnTo>
                  <a:pt x="132359" y="401180"/>
                </a:lnTo>
                <a:lnTo>
                  <a:pt x="64604" y="491731"/>
                </a:lnTo>
                <a:lnTo>
                  <a:pt x="24574" y="548614"/>
                </a:lnTo>
                <a:lnTo>
                  <a:pt x="5334" y="580466"/>
                </a:lnTo>
                <a:lnTo>
                  <a:pt x="50" y="595668"/>
                </a:lnTo>
                <a:lnTo>
                  <a:pt x="0" y="596188"/>
                </a:lnTo>
                <a:lnTo>
                  <a:pt x="1498" y="603681"/>
                </a:lnTo>
                <a:lnTo>
                  <a:pt x="33655" y="638848"/>
                </a:lnTo>
                <a:lnTo>
                  <a:pt x="127838" y="652437"/>
                </a:lnTo>
                <a:lnTo>
                  <a:pt x="129324" y="680745"/>
                </a:lnTo>
                <a:lnTo>
                  <a:pt x="132918" y="743851"/>
                </a:lnTo>
                <a:lnTo>
                  <a:pt x="137350" y="809066"/>
                </a:lnTo>
                <a:lnTo>
                  <a:pt x="141376" y="843686"/>
                </a:lnTo>
                <a:lnTo>
                  <a:pt x="142290" y="852652"/>
                </a:lnTo>
                <a:lnTo>
                  <a:pt x="178244" y="886764"/>
                </a:lnTo>
                <a:lnTo>
                  <a:pt x="215887" y="896950"/>
                </a:lnTo>
                <a:lnTo>
                  <a:pt x="227101" y="899947"/>
                </a:lnTo>
                <a:lnTo>
                  <a:pt x="285762" y="899947"/>
                </a:lnTo>
                <a:lnTo>
                  <a:pt x="303885" y="900531"/>
                </a:lnTo>
                <a:lnTo>
                  <a:pt x="322414" y="901814"/>
                </a:lnTo>
                <a:lnTo>
                  <a:pt x="338416" y="903109"/>
                </a:lnTo>
                <a:lnTo>
                  <a:pt x="348932" y="903693"/>
                </a:lnTo>
                <a:lnTo>
                  <a:pt x="380504" y="929944"/>
                </a:lnTo>
                <a:lnTo>
                  <a:pt x="384898" y="974940"/>
                </a:lnTo>
                <a:lnTo>
                  <a:pt x="385013" y="1004951"/>
                </a:lnTo>
                <a:lnTo>
                  <a:pt x="389534" y="1008697"/>
                </a:lnTo>
                <a:lnTo>
                  <a:pt x="394042" y="1016190"/>
                </a:lnTo>
                <a:lnTo>
                  <a:pt x="867803" y="1016190"/>
                </a:lnTo>
                <a:lnTo>
                  <a:pt x="877036" y="1014844"/>
                </a:lnTo>
                <a:lnTo>
                  <a:pt x="884161" y="1011034"/>
                </a:lnTo>
                <a:lnTo>
                  <a:pt x="888746" y="1005116"/>
                </a:lnTo>
                <a:lnTo>
                  <a:pt x="890371" y="997445"/>
                </a:lnTo>
                <a:lnTo>
                  <a:pt x="890371" y="974940"/>
                </a:lnTo>
                <a:lnTo>
                  <a:pt x="890435" y="809066"/>
                </a:lnTo>
                <a:lnTo>
                  <a:pt x="890651" y="806183"/>
                </a:lnTo>
                <a:lnTo>
                  <a:pt x="892632" y="796810"/>
                </a:lnTo>
                <a:lnTo>
                  <a:pt x="897978" y="784631"/>
                </a:lnTo>
                <a:lnTo>
                  <a:pt x="908418" y="772452"/>
                </a:lnTo>
                <a:lnTo>
                  <a:pt x="911872" y="767410"/>
                </a:lnTo>
                <a:lnTo>
                  <a:pt x="915746" y="763066"/>
                </a:lnTo>
                <a:lnTo>
                  <a:pt x="920470" y="758736"/>
                </a:lnTo>
                <a:lnTo>
                  <a:pt x="926465" y="753694"/>
                </a:lnTo>
                <a:lnTo>
                  <a:pt x="954303" y="727329"/>
                </a:lnTo>
                <a:lnTo>
                  <a:pt x="986815" y="694626"/>
                </a:lnTo>
                <a:lnTo>
                  <a:pt x="1018463" y="657720"/>
                </a:lnTo>
                <a:lnTo>
                  <a:pt x="1043774" y="618680"/>
                </a:lnTo>
                <a:lnTo>
                  <a:pt x="1069149" y="566661"/>
                </a:lnTo>
                <a:lnTo>
                  <a:pt x="1084376" y="528688"/>
                </a:lnTo>
                <a:lnTo>
                  <a:pt x="1086078" y="522541"/>
                </a:lnTo>
                <a:close/>
              </a:path>
              <a:path w="1252220" h="1016635">
                <a:moveTo>
                  <a:pt x="1251889" y="288683"/>
                </a:moveTo>
                <a:lnTo>
                  <a:pt x="1251775" y="260972"/>
                </a:lnTo>
                <a:lnTo>
                  <a:pt x="1251762" y="254939"/>
                </a:lnTo>
                <a:lnTo>
                  <a:pt x="1251699" y="241033"/>
                </a:lnTo>
                <a:lnTo>
                  <a:pt x="1249553" y="224116"/>
                </a:lnTo>
                <a:lnTo>
                  <a:pt x="1245755" y="194348"/>
                </a:lnTo>
                <a:lnTo>
                  <a:pt x="1239393" y="169506"/>
                </a:lnTo>
                <a:lnTo>
                  <a:pt x="1235138" y="152920"/>
                </a:lnTo>
                <a:lnTo>
                  <a:pt x="1234833" y="151714"/>
                </a:lnTo>
                <a:lnTo>
                  <a:pt x="1219733" y="116192"/>
                </a:lnTo>
                <a:lnTo>
                  <a:pt x="1195819" y="78181"/>
                </a:lnTo>
                <a:lnTo>
                  <a:pt x="1165263" y="44653"/>
                </a:lnTo>
                <a:lnTo>
                  <a:pt x="1153680" y="36233"/>
                </a:lnTo>
                <a:lnTo>
                  <a:pt x="1153680" y="125158"/>
                </a:lnTo>
                <a:lnTo>
                  <a:pt x="1151496" y="134467"/>
                </a:lnTo>
                <a:lnTo>
                  <a:pt x="1145082" y="143078"/>
                </a:lnTo>
                <a:lnTo>
                  <a:pt x="1134021" y="149936"/>
                </a:lnTo>
                <a:lnTo>
                  <a:pt x="1120686" y="152920"/>
                </a:lnTo>
                <a:lnTo>
                  <a:pt x="1120190" y="152857"/>
                </a:lnTo>
                <a:lnTo>
                  <a:pt x="1120190" y="196392"/>
                </a:lnTo>
                <a:lnTo>
                  <a:pt x="1119352" y="205714"/>
                </a:lnTo>
                <a:lnTo>
                  <a:pt x="1113421" y="214325"/>
                </a:lnTo>
                <a:lnTo>
                  <a:pt x="1102423" y="221183"/>
                </a:lnTo>
                <a:lnTo>
                  <a:pt x="1089025" y="224116"/>
                </a:lnTo>
                <a:lnTo>
                  <a:pt x="1076477" y="222123"/>
                </a:lnTo>
                <a:lnTo>
                  <a:pt x="1065618" y="215912"/>
                </a:lnTo>
                <a:lnTo>
                  <a:pt x="1057300" y="206184"/>
                </a:lnTo>
                <a:lnTo>
                  <a:pt x="1055801" y="197866"/>
                </a:lnTo>
                <a:lnTo>
                  <a:pt x="1055687" y="197218"/>
                </a:lnTo>
                <a:lnTo>
                  <a:pt x="1057871" y="187909"/>
                </a:lnTo>
                <a:lnTo>
                  <a:pt x="1064285" y="179285"/>
                </a:lnTo>
                <a:lnTo>
                  <a:pt x="1075359" y="172427"/>
                </a:lnTo>
                <a:lnTo>
                  <a:pt x="1088682" y="169506"/>
                </a:lnTo>
                <a:lnTo>
                  <a:pt x="1100734" y="171500"/>
                </a:lnTo>
                <a:lnTo>
                  <a:pt x="1110246" y="177711"/>
                </a:lnTo>
                <a:lnTo>
                  <a:pt x="1115961" y="187426"/>
                </a:lnTo>
                <a:lnTo>
                  <a:pt x="1120190" y="196392"/>
                </a:lnTo>
                <a:lnTo>
                  <a:pt x="1120190" y="152857"/>
                </a:lnTo>
                <a:lnTo>
                  <a:pt x="1108633" y="151333"/>
                </a:lnTo>
                <a:lnTo>
                  <a:pt x="1099108" y="146240"/>
                </a:lnTo>
                <a:lnTo>
                  <a:pt x="1096810" y="143192"/>
                </a:lnTo>
                <a:lnTo>
                  <a:pt x="1093406" y="138684"/>
                </a:lnTo>
                <a:lnTo>
                  <a:pt x="1089812" y="127546"/>
                </a:lnTo>
                <a:lnTo>
                  <a:pt x="1089977" y="126606"/>
                </a:lnTo>
                <a:lnTo>
                  <a:pt x="1091717" y="117119"/>
                </a:lnTo>
                <a:lnTo>
                  <a:pt x="1097851" y="108089"/>
                </a:lnTo>
                <a:lnTo>
                  <a:pt x="1106944" y="101180"/>
                </a:lnTo>
                <a:lnTo>
                  <a:pt x="1120343" y="98247"/>
                </a:lnTo>
                <a:lnTo>
                  <a:pt x="1132890" y="100241"/>
                </a:lnTo>
                <a:lnTo>
                  <a:pt x="1143736" y="106451"/>
                </a:lnTo>
                <a:lnTo>
                  <a:pt x="1152067" y="116192"/>
                </a:lnTo>
                <a:lnTo>
                  <a:pt x="1153680" y="125158"/>
                </a:lnTo>
                <a:lnTo>
                  <a:pt x="1153680" y="36233"/>
                </a:lnTo>
                <a:lnTo>
                  <a:pt x="1128928" y="18211"/>
                </a:lnTo>
                <a:lnTo>
                  <a:pt x="1087716" y="1460"/>
                </a:lnTo>
                <a:lnTo>
                  <a:pt x="1072959" y="0"/>
                </a:lnTo>
                <a:lnTo>
                  <a:pt x="1067955" y="0"/>
                </a:lnTo>
                <a:lnTo>
                  <a:pt x="1067955" y="98894"/>
                </a:lnTo>
                <a:lnTo>
                  <a:pt x="1065771" y="108216"/>
                </a:lnTo>
                <a:lnTo>
                  <a:pt x="1059357" y="116827"/>
                </a:lnTo>
                <a:lnTo>
                  <a:pt x="1048283" y="123685"/>
                </a:lnTo>
                <a:lnTo>
                  <a:pt x="1036866" y="126606"/>
                </a:lnTo>
                <a:lnTo>
                  <a:pt x="1036370" y="126530"/>
                </a:lnTo>
                <a:lnTo>
                  <a:pt x="1036370" y="168567"/>
                </a:lnTo>
                <a:lnTo>
                  <a:pt x="1034186" y="178993"/>
                </a:lnTo>
                <a:lnTo>
                  <a:pt x="1027772" y="188023"/>
                </a:lnTo>
                <a:lnTo>
                  <a:pt x="1016698" y="194932"/>
                </a:lnTo>
                <a:lnTo>
                  <a:pt x="1003376" y="197866"/>
                </a:lnTo>
                <a:lnTo>
                  <a:pt x="991323" y="195872"/>
                </a:lnTo>
                <a:lnTo>
                  <a:pt x="981798" y="189661"/>
                </a:lnTo>
                <a:lnTo>
                  <a:pt x="976096" y="179933"/>
                </a:lnTo>
                <a:lnTo>
                  <a:pt x="972502" y="170967"/>
                </a:lnTo>
                <a:lnTo>
                  <a:pt x="972959" y="168681"/>
                </a:lnTo>
                <a:lnTo>
                  <a:pt x="974407" y="161658"/>
                </a:lnTo>
                <a:lnTo>
                  <a:pt x="980528" y="153047"/>
                </a:lnTo>
                <a:lnTo>
                  <a:pt x="989622" y="146189"/>
                </a:lnTo>
                <a:lnTo>
                  <a:pt x="1003020" y="143192"/>
                </a:lnTo>
                <a:lnTo>
                  <a:pt x="1015580" y="144780"/>
                </a:lnTo>
                <a:lnTo>
                  <a:pt x="1026426" y="149872"/>
                </a:lnTo>
                <a:lnTo>
                  <a:pt x="1034745" y="157429"/>
                </a:lnTo>
                <a:lnTo>
                  <a:pt x="1036370" y="168567"/>
                </a:lnTo>
                <a:lnTo>
                  <a:pt x="1036370" y="126530"/>
                </a:lnTo>
                <a:lnTo>
                  <a:pt x="1024597" y="124625"/>
                </a:lnTo>
                <a:lnTo>
                  <a:pt x="1016622" y="119938"/>
                </a:lnTo>
                <a:lnTo>
                  <a:pt x="1014018" y="118414"/>
                </a:lnTo>
                <a:lnTo>
                  <a:pt x="1007668" y="108686"/>
                </a:lnTo>
                <a:lnTo>
                  <a:pt x="1004087" y="99720"/>
                </a:lnTo>
                <a:lnTo>
                  <a:pt x="1005979" y="90398"/>
                </a:lnTo>
                <a:lnTo>
                  <a:pt x="1012113" y="81788"/>
                </a:lnTo>
                <a:lnTo>
                  <a:pt x="1021207" y="74930"/>
                </a:lnTo>
                <a:lnTo>
                  <a:pt x="1034605" y="71996"/>
                </a:lnTo>
                <a:lnTo>
                  <a:pt x="1047153" y="73990"/>
                </a:lnTo>
                <a:lnTo>
                  <a:pt x="1058011" y="80213"/>
                </a:lnTo>
                <a:lnTo>
                  <a:pt x="1066330" y="89941"/>
                </a:lnTo>
                <a:lnTo>
                  <a:pt x="1067955" y="98894"/>
                </a:lnTo>
                <a:lnTo>
                  <a:pt x="1067955" y="0"/>
                </a:lnTo>
                <a:lnTo>
                  <a:pt x="1028560" y="0"/>
                </a:lnTo>
                <a:lnTo>
                  <a:pt x="994130" y="7429"/>
                </a:lnTo>
                <a:lnTo>
                  <a:pt x="958113" y="21907"/>
                </a:lnTo>
                <a:lnTo>
                  <a:pt x="925893" y="38836"/>
                </a:lnTo>
                <a:lnTo>
                  <a:pt x="919213" y="44399"/>
                </a:lnTo>
                <a:lnTo>
                  <a:pt x="919213" y="278257"/>
                </a:lnTo>
                <a:lnTo>
                  <a:pt x="918006" y="285877"/>
                </a:lnTo>
                <a:lnTo>
                  <a:pt x="914273" y="292087"/>
                </a:lnTo>
                <a:lnTo>
                  <a:pt x="908418" y="296189"/>
                </a:lnTo>
                <a:lnTo>
                  <a:pt x="849757" y="318693"/>
                </a:lnTo>
                <a:lnTo>
                  <a:pt x="839749" y="320154"/>
                </a:lnTo>
                <a:lnTo>
                  <a:pt x="830580" y="319151"/>
                </a:lnTo>
                <a:lnTo>
                  <a:pt x="823112" y="316052"/>
                </a:lnTo>
                <a:lnTo>
                  <a:pt x="818172" y="311188"/>
                </a:lnTo>
                <a:lnTo>
                  <a:pt x="816406" y="303390"/>
                </a:lnTo>
                <a:lnTo>
                  <a:pt x="817613" y="296659"/>
                </a:lnTo>
                <a:lnTo>
                  <a:pt x="821347" y="290626"/>
                </a:lnTo>
                <a:lnTo>
                  <a:pt x="827189" y="284937"/>
                </a:lnTo>
                <a:lnTo>
                  <a:pt x="831710" y="284937"/>
                </a:lnTo>
                <a:lnTo>
                  <a:pt x="841032" y="281355"/>
                </a:lnTo>
                <a:lnTo>
                  <a:pt x="890371" y="262432"/>
                </a:lnTo>
                <a:lnTo>
                  <a:pt x="897775" y="260972"/>
                </a:lnTo>
                <a:lnTo>
                  <a:pt x="905598" y="261962"/>
                </a:lnTo>
                <a:lnTo>
                  <a:pt x="912571" y="265074"/>
                </a:lnTo>
                <a:lnTo>
                  <a:pt x="917448" y="269938"/>
                </a:lnTo>
                <a:lnTo>
                  <a:pt x="919213" y="278257"/>
                </a:lnTo>
                <a:lnTo>
                  <a:pt x="919213" y="44399"/>
                </a:lnTo>
                <a:lnTo>
                  <a:pt x="899604" y="60693"/>
                </a:lnTo>
                <a:lnTo>
                  <a:pt x="881341" y="89941"/>
                </a:lnTo>
                <a:lnTo>
                  <a:pt x="800125" y="119938"/>
                </a:lnTo>
                <a:lnTo>
                  <a:pt x="768553" y="63690"/>
                </a:lnTo>
                <a:lnTo>
                  <a:pt x="763612" y="58242"/>
                </a:lnTo>
                <a:lnTo>
                  <a:pt x="756132" y="53835"/>
                </a:lnTo>
                <a:lnTo>
                  <a:pt x="746963" y="51549"/>
                </a:lnTo>
                <a:lnTo>
                  <a:pt x="736955" y="52438"/>
                </a:lnTo>
                <a:lnTo>
                  <a:pt x="736955" y="56184"/>
                </a:lnTo>
                <a:lnTo>
                  <a:pt x="731100" y="60223"/>
                </a:lnTo>
                <a:lnTo>
                  <a:pt x="727367" y="66027"/>
                </a:lnTo>
                <a:lnTo>
                  <a:pt x="726173" y="72529"/>
                </a:lnTo>
                <a:lnTo>
                  <a:pt x="727938" y="78689"/>
                </a:lnTo>
                <a:lnTo>
                  <a:pt x="759523" y="134937"/>
                </a:lnTo>
                <a:lnTo>
                  <a:pt x="684504" y="164477"/>
                </a:lnTo>
                <a:lnTo>
                  <a:pt x="684504" y="298589"/>
                </a:lnTo>
                <a:lnTo>
                  <a:pt x="682815" y="305092"/>
                </a:lnTo>
                <a:lnTo>
                  <a:pt x="677735" y="310896"/>
                </a:lnTo>
                <a:lnTo>
                  <a:pt x="669277" y="314934"/>
                </a:lnTo>
                <a:lnTo>
                  <a:pt x="628662" y="329946"/>
                </a:lnTo>
                <a:lnTo>
                  <a:pt x="646722" y="363689"/>
                </a:lnTo>
                <a:lnTo>
                  <a:pt x="651014" y="369836"/>
                </a:lnTo>
                <a:lnTo>
                  <a:pt x="650671" y="376339"/>
                </a:lnTo>
                <a:lnTo>
                  <a:pt x="646087" y="382143"/>
                </a:lnTo>
                <a:lnTo>
                  <a:pt x="637692" y="386181"/>
                </a:lnTo>
                <a:lnTo>
                  <a:pt x="630288" y="387654"/>
                </a:lnTo>
                <a:lnTo>
                  <a:pt x="622465" y="386651"/>
                </a:lnTo>
                <a:lnTo>
                  <a:pt x="615480" y="383552"/>
                </a:lnTo>
                <a:lnTo>
                  <a:pt x="610616" y="378675"/>
                </a:lnTo>
                <a:lnTo>
                  <a:pt x="601383" y="361403"/>
                </a:lnTo>
                <a:lnTo>
                  <a:pt x="592569" y="344944"/>
                </a:lnTo>
                <a:lnTo>
                  <a:pt x="551980" y="359943"/>
                </a:lnTo>
                <a:lnTo>
                  <a:pt x="544576" y="361403"/>
                </a:lnTo>
                <a:lnTo>
                  <a:pt x="536740" y="360400"/>
                </a:lnTo>
                <a:lnTo>
                  <a:pt x="529767" y="357301"/>
                </a:lnTo>
                <a:lnTo>
                  <a:pt x="524903" y="352437"/>
                </a:lnTo>
                <a:lnTo>
                  <a:pt x="520598" y="346278"/>
                </a:lnTo>
                <a:lnTo>
                  <a:pt x="520941" y="339788"/>
                </a:lnTo>
                <a:lnTo>
                  <a:pt x="525526" y="333984"/>
                </a:lnTo>
                <a:lnTo>
                  <a:pt x="533920" y="329946"/>
                </a:lnTo>
                <a:lnTo>
                  <a:pt x="533920" y="326186"/>
                </a:lnTo>
                <a:lnTo>
                  <a:pt x="574522" y="311188"/>
                </a:lnTo>
                <a:lnTo>
                  <a:pt x="556488" y="281190"/>
                </a:lnTo>
                <a:lnTo>
                  <a:pt x="554723" y="275031"/>
                </a:lnTo>
                <a:lnTo>
                  <a:pt x="580732" y="254939"/>
                </a:lnTo>
                <a:lnTo>
                  <a:pt x="587717" y="257632"/>
                </a:lnTo>
                <a:lnTo>
                  <a:pt x="592569" y="262432"/>
                </a:lnTo>
                <a:lnTo>
                  <a:pt x="597077" y="266192"/>
                </a:lnTo>
                <a:lnTo>
                  <a:pt x="615124" y="299935"/>
                </a:lnTo>
                <a:lnTo>
                  <a:pt x="651230" y="284937"/>
                </a:lnTo>
                <a:lnTo>
                  <a:pt x="660615" y="281355"/>
                </a:lnTo>
                <a:lnTo>
                  <a:pt x="668718" y="281660"/>
                </a:lnTo>
                <a:lnTo>
                  <a:pt x="675982" y="285470"/>
                </a:lnTo>
                <a:lnTo>
                  <a:pt x="682815" y="292442"/>
                </a:lnTo>
                <a:lnTo>
                  <a:pt x="684504" y="298589"/>
                </a:lnTo>
                <a:lnTo>
                  <a:pt x="684504" y="164477"/>
                </a:lnTo>
                <a:lnTo>
                  <a:pt x="673798" y="168681"/>
                </a:lnTo>
                <a:lnTo>
                  <a:pt x="639102" y="160477"/>
                </a:lnTo>
                <a:lnTo>
                  <a:pt x="602729" y="162128"/>
                </a:lnTo>
                <a:lnTo>
                  <a:pt x="564654" y="170789"/>
                </a:lnTo>
                <a:lnTo>
                  <a:pt x="524903" y="183680"/>
                </a:lnTo>
                <a:lnTo>
                  <a:pt x="485521" y="207073"/>
                </a:lnTo>
                <a:lnTo>
                  <a:pt x="461060" y="238264"/>
                </a:lnTo>
                <a:lnTo>
                  <a:pt x="449910" y="275031"/>
                </a:lnTo>
                <a:lnTo>
                  <a:pt x="449922" y="278257"/>
                </a:lnTo>
                <a:lnTo>
                  <a:pt x="460870" y="356870"/>
                </a:lnTo>
                <a:lnTo>
                  <a:pt x="479780" y="397433"/>
                </a:lnTo>
                <a:lnTo>
                  <a:pt x="500735" y="430237"/>
                </a:lnTo>
                <a:lnTo>
                  <a:pt x="531596" y="465048"/>
                </a:lnTo>
                <a:lnTo>
                  <a:pt x="569950" y="499351"/>
                </a:lnTo>
                <a:lnTo>
                  <a:pt x="613435" y="530567"/>
                </a:lnTo>
                <a:lnTo>
                  <a:pt x="659676" y="556158"/>
                </a:lnTo>
                <a:lnTo>
                  <a:pt x="706285" y="573570"/>
                </a:lnTo>
                <a:lnTo>
                  <a:pt x="750887" y="580263"/>
                </a:lnTo>
                <a:lnTo>
                  <a:pt x="791095" y="573697"/>
                </a:lnTo>
                <a:lnTo>
                  <a:pt x="807491" y="552513"/>
                </a:lnTo>
                <a:lnTo>
                  <a:pt x="804164" y="516750"/>
                </a:lnTo>
                <a:lnTo>
                  <a:pt x="791756" y="474319"/>
                </a:lnTo>
                <a:lnTo>
                  <a:pt x="780846" y="433158"/>
                </a:lnTo>
                <a:lnTo>
                  <a:pt x="782091" y="401180"/>
                </a:lnTo>
                <a:lnTo>
                  <a:pt x="817257" y="387654"/>
                </a:lnTo>
                <a:lnTo>
                  <a:pt x="992682" y="320154"/>
                </a:lnTo>
                <a:lnTo>
                  <a:pt x="1025728" y="307441"/>
                </a:lnTo>
                <a:lnTo>
                  <a:pt x="1055547" y="328917"/>
                </a:lnTo>
                <a:lnTo>
                  <a:pt x="1085570" y="363181"/>
                </a:lnTo>
                <a:lnTo>
                  <a:pt x="1116037" y="398691"/>
                </a:lnTo>
                <a:lnTo>
                  <a:pt x="1147152" y="423951"/>
                </a:lnTo>
                <a:lnTo>
                  <a:pt x="1209929" y="406679"/>
                </a:lnTo>
                <a:lnTo>
                  <a:pt x="1231798" y="374586"/>
                </a:lnTo>
                <a:lnTo>
                  <a:pt x="1245514" y="334225"/>
                </a:lnTo>
                <a:lnTo>
                  <a:pt x="1249260" y="307441"/>
                </a:lnTo>
                <a:lnTo>
                  <a:pt x="1251889" y="288683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949055" y="3506723"/>
            <a:ext cx="2986405" cy="0"/>
          </a:xfrm>
          <a:custGeom>
            <a:avLst/>
            <a:gdLst/>
            <a:ahLst/>
            <a:cxnLst/>
            <a:rect l="l" t="t" r="r" b="b"/>
            <a:pathLst>
              <a:path w="2986404">
                <a:moveTo>
                  <a:pt x="0" y="0"/>
                </a:moveTo>
                <a:lnTo>
                  <a:pt x="2986278" y="0"/>
                </a:lnTo>
              </a:path>
            </a:pathLst>
          </a:custGeom>
          <a:ln w="14287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83775" y="2246511"/>
            <a:ext cx="1114326" cy="1060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39725"/>
          </a:xfrm>
          <a:custGeom>
            <a:avLst/>
            <a:gdLst/>
            <a:ahLst/>
            <a:cxnLst/>
            <a:rect l="l" t="t" r="r" b="b"/>
            <a:pathLst>
              <a:path w="12192000" h="339725">
                <a:moveTo>
                  <a:pt x="2098675" y="339725"/>
                </a:moveTo>
                <a:lnTo>
                  <a:pt x="1768475" y="0"/>
                </a:lnTo>
                <a:lnTo>
                  <a:pt x="0" y="0"/>
                </a:lnTo>
                <a:lnTo>
                  <a:pt x="0" y="339725"/>
                </a:lnTo>
                <a:lnTo>
                  <a:pt x="2098675" y="339725"/>
                </a:lnTo>
                <a:close/>
              </a:path>
              <a:path w="12192000" h="339725">
                <a:moveTo>
                  <a:pt x="12192000" y="0"/>
                </a:moveTo>
                <a:lnTo>
                  <a:pt x="1812925" y="0"/>
                </a:lnTo>
                <a:lnTo>
                  <a:pt x="2141601" y="339725"/>
                </a:lnTo>
                <a:lnTo>
                  <a:pt x="12192000" y="339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621506" y="555625"/>
            <a:ext cx="321945" cy="4140200"/>
            <a:chOff x="621506" y="555625"/>
            <a:chExt cx="321945" cy="4140200"/>
          </a:xfrm>
        </p:grpSpPr>
        <p:sp>
          <p:nvSpPr>
            <p:cNvPr id="4" name="object 4"/>
            <p:cNvSpPr/>
            <p:nvPr/>
          </p:nvSpPr>
          <p:spPr>
            <a:xfrm>
              <a:off x="754862" y="555625"/>
              <a:ext cx="0" cy="4140200"/>
            </a:xfrm>
            <a:custGeom>
              <a:avLst/>
              <a:gdLst/>
              <a:ahLst/>
              <a:cxnLst/>
              <a:rect l="l" t="t" r="r" b="b"/>
              <a:pathLst>
                <a:path h="4140200">
                  <a:moveTo>
                    <a:pt x="0" y="0"/>
                  </a:moveTo>
                  <a:lnTo>
                    <a:pt x="0" y="4139946"/>
                  </a:lnTo>
                </a:path>
              </a:pathLst>
            </a:custGeom>
            <a:ln w="14287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52462" y="890524"/>
              <a:ext cx="204787" cy="1953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652462" y="890524"/>
              <a:ext cx="205104" cy="195580"/>
            </a:xfrm>
            <a:custGeom>
              <a:avLst/>
              <a:gdLst/>
              <a:ahLst/>
              <a:cxnLst/>
              <a:rect l="l" t="t" r="r" b="b"/>
              <a:pathLst>
                <a:path w="205105" h="195580">
                  <a:moveTo>
                    <a:pt x="0" y="97662"/>
                  </a:moveTo>
                  <a:lnTo>
                    <a:pt x="8047" y="59632"/>
                  </a:lnTo>
                  <a:lnTo>
                    <a:pt x="29992" y="28590"/>
                  </a:lnTo>
                  <a:lnTo>
                    <a:pt x="62541" y="7669"/>
                  </a:lnTo>
                  <a:lnTo>
                    <a:pt x="102400" y="0"/>
                  </a:lnTo>
                  <a:lnTo>
                    <a:pt x="142251" y="7669"/>
                  </a:lnTo>
                  <a:lnTo>
                    <a:pt x="174796" y="28590"/>
                  </a:lnTo>
                  <a:lnTo>
                    <a:pt x="196740" y="59632"/>
                  </a:lnTo>
                  <a:lnTo>
                    <a:pt x="204787" y="97662"/>
                  </a:lnTo>
                  <a:lnTo>
                    <a:pt x="196740" y="135639"/>
                  </a:lnTo>
                  <a:lnTo>
                    <a:pt x="174796" y="166687"/>
                  </a:lnTo>
                  <a:lnTo>
                    <a:pt x="142251" y="187638"/>
                  </a:lnTo>
                  <a:lnTo>
                    <a:pt x="102400" y="195325"/>
                  </a:lnTo>
                  <a:lnTo>
                    <a:pt x="62541" y="187638"/>
                  </a:lnTo>
                  <a:lnTo>
                    <a:pt x="29992" y="166687"/>
                  </a:lnTo>
                  <a:lnTo>
                    <a:pt x="8047" y="135639"/>
                  </a:lnTo>
                  <a:lnTo>
                    <a:pt x="0" y="97662"/>
                  </a:lnTo>
                  <a:close/>
                </a:path>
              </a:pathLst>
            </a:custGeom>
            <a:ln w="61912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56526" y="1613788"/>
              <a:ext cx="187325" cy="1860550"/>
            </a:xfrm>
            <a:custGeom>
              <a:avLst/>
              <a:gdLst/>
              <a:ahLst/>
              <a:cxnLst/>
              <a:rect l="l" t="t" r="r" b="b"/>
              <a:pathLst>
                <a:path w="187325" h="1860550">
                  <a:moveTo>
                    <a:pt x="0" y="514476"/>
                  </a:moveTo>
                  <a:lnTo>
                    <a:pt x="179374" y="514476"/>
                  </a:lnTo>
                </a:path>
                <a:path w="187325" h="1860550">
                  <a:moveTo>
                    <a:pt x="0" y="1032763"/>
                  </a:moveTo>
                  <a:lnTo>
                    <a:pt x="179374" y="1032763"/>
                  </a:lnTo>
                </a:path>
                <a:path w="187325" h="1860550">
                  <a:moveTo>
                    <a:pt x="7442" y="1860041"/>
                  </a:moveTo>
                  <a:lnTo>
                    <a:pt x="186829" y="1860041"/>
                  </a:lnTo>
                </a:path>
                <a:path w="187325" h="1860550">
                  <a:moveTo>
                    <a:pt x="7442" y="0"/>
                  </a:moveTo>
                  <a:lnTo>
                    <a:pt x="186829" y="0"/>
                  </a:lnTo>
                </a:path>
              </a:pathLst>
            </a:custGeom>
            <a:ln w="15875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7044" y="561847"/>
            <a:ext cx="51009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221F1F"/>
                </a:solidFill>
              </a:rPr>
              <a:t>Kimler Risk</a:t>
            </a:r>
            <a:r>
              <a:rPr sz="4000" spc="-80" dirty="0">
                <a:solidFill>
                  <a:srgbClr val="221F1F"/>
                </a:solidFill>
              </a:rPr>
              <a:t> </a:t>
            </a:r>
            <a:r>
              <a:rPr sz="4000" spc="-5" dirty="0">
                <a:solidFill>
                  <a:srgbClr val="221F1F"/>
                </a:solidFill>
              </a:rPr>
              <a:t>Altında?</a:t>
            </a:r>
            <a:endParaRPr sz="4000" dirty="0"/>
          </a:p>
        </p:txBody>
      </p:sp>
      <p:grpSp>
        <p:nvGrpSpPr>
          <p:cNvPr id="9" name="object 9"/>
          <p:cNvGrpSpPr/>
          <p:nvPr/>
        </p:nvGrpSpPr>
        <p:grpSpPr>
          <a:xfrm>
            <a:off x="7729219" y="2486405"/>
            <a:ext cx="4262755" cy="4262755"/>
            <a:chOff x="7729219" y="2486405"/>
            <a:chExt cx="4262755" cy="4262755"/>
          </a:xfrm>
        </p:grpSpPr>
        <p:sp>
          <p:nvSpPr>
            <p:cNvPr id="10" name="object 10"/>
            <p:cNvSpPr/>
            <p:nvPr/>
          </p:nvSpPr>
          <p:spPr>
            <a:xfrm>
              <a:off x="7849869" y="2607055"/>
              <a:ext cx="4021454" cy="4021454"/>
            </a:xfrm>
            <a:custGeom>
              <a:avLst/>
              <a:gdLst/>
              <a:ahLst/>
              <a:cxnLst/>
              <a:rect l="l" t="t" r="r" b="b"/>
              <a:pathLst>
                <a:path w="4021454" h="4021454">
                  <a:moveTo>
                    <a:pt x="0" y="2010664"/>
                  </a:moveTo>
                  <a:lnTo>
                    <a:pt x="565" y="1962516"/>
                  </a:lnTo>
                  <a:lnTo>
                    <a:pt x="2252" y="1914646"/>
                  </a:lnTo>
                  <a:lnTo>
                    <a:pt x="5048" y="1867067"/>
                  </a:lnTo>
                  <a:lnTo>
                    <a:pt x="8941" y="1819790"/>
                  </a:lnTo>
                  <a:lnTo>
                    <a:pt x="13917" y="1772829"/>
                  </a:lnTo>
                  <a:lnTo>
                    <a:pt x="19966" y="1726195"/>
                  </a:lnTo>
                  <a:lnTo>
                    <a:pt x="27073" y="1679903"/>
                  </a:lnTo>
                  <a:lnTo>
                    <a:pt x="35226" y="1633963"/>
                  </a:lnTo>
                  <a:lnTo>
                    <a:pt x="44413" y="1588390"/>
                  </a:lnTo>
                  <a:lnTo>
                    <a:pt x="54621" y="1543195"/>
                  </a:lnTo>
                  <a:lnTo>
                    <a:pt x="65837" y="1498391"/>
                  </a:lnTo>
                  <a:lnTo>
                    <a:pt x="78050" y="1453990"/>
                  </a:lnTo>
                  <a:lnTo>
                    <a:pt x="91245" y="1410006"/>
                  </a:lnTo>
                  <a:lnTo>
                    <a:pt x="105411" y="1366451"/>
                  </a:lnTo>
                  <a:lnTo>
                    <a:pt x="120535" y="1323337"/>
                  </a:lnTo>
                  <a:lnTo>
                    <a:pt x="136604" y="1280677"/>
                  </a:lnTo>
                  <a:lnTo>
                    <a:pt x="153607" y="1238484"/>
                  </a:lnTo>
                  <a:lnTo>
                    <a:pt x="171529" y="1196770"/>
                  </a:lnTo>
                  <a:lnTo>
                    <a:pt x="190359" y="1155548"/>
                  </a:lnTo>
                  <a:lnTo>
                    <a:pt x="210084" y="1114830"/>
                  </a:lnTo>
                  <a:lnTo>
                    <a:pt x="230691" y="1074630"/>
                  </a:lnTo>
                  <a:lnTo>
                    <a:pt x="252169" y="1034959"/>
                  </a:lnTo>
                  <a:lnTo>
                    <a:pt x="274503" y="995830"/>
                  </a:lnTo>
                  <a:lnTo>
                    <a:pt x="297682" y="957256"/>
                  </a:lnTo>
                  <a:lnTo>
                    <a:pt x="321693" y="919250"/>
                  </a:lnTo>
                  <a:lnTo>
                    <a:pt x="346523" y="881823"/>
                  </a:lnTo>
                  <a:lnTo>
                    <a:pt x="372160" y="844990"/>
                  </a:lnTo>
                  <a:lnTo>
                    <a:pt x="398592" y="808761"/>
                  </a:lnTo>
                  <a:lnTo>
                    <a:pt x="425804" y="773150"/>
                  </a:lnTo>
                  <a:lnTo>
                    <a:pt x="453786" y="738170"/>
                  </a:lnTo>
                  <a:lnTo>
                    <a:pt x="482524" y="703833"/>
                  </a:lnTo>
                  <a:lnTo>
                    <a:pt x="512006" y="670151"/>
                  </a:lnTo>
                  <a:lnTo>
                    <a:pt x="542220" y="637138"/>
                  </a:lnTo>
                  <a:lnTo>
                    <a:pt x="573151" y="604805"/>
                  </a:lnTo>
                  <a:lnTo>
                    <a:pt x="604789" y="573166"/>
                  </a:lnTo>
                  <a:lnTo>
                    <a:pt x="637120" y="542233"/>
                  </a:lnTo>
                  <a:lnTo>
                    <a:pt x="670132" y="512019"/>
                  </a:lnTo>
                  <a:lnTo>
                    <a:pt x="703812" y="482536"/>
                  </a:lnTo>
                  <a:lnTo>
                    <a:pt x="738147" y="453797"/>
                  </a:lnTo>
                  <a:lnTo>
                    <a:pt x="773126" y="425814"/>
                  </a:lnTo>
                  <a:lnTo>
                    <a:pt x="808734" y="398600"/>
                  </a:lnTo>
                  <a:lnTo>
                    <a:pt x="844961" y="372168"/>
                  </a:lnTo>
                  <a:lnTo>
                    <a:pt x="881793" y="346530"/>
                  </a:lnTo>
                  <a:lnTo>
                    <a:pt x="919217" y="321699"/>
                  </a:lnTo>
                  <a:lnTo>
                    <a:pt x="957221" y="297687"/>
                  </a:lnTo>
                  <a:lnTo>
                    <a:pt x="995792" y="274508"/>
                  </a:lnTo>
                  <a:lnTo>
                    <a:pt x="1034919" y="252173"/>
                  </a:lnTo>
                  <a:lnTo>
                    <a:pt x="1074587" y="230695"/>
                  </a:lnTo>
                  <a:lnTo>
                    <a:pt x="1114785" y="210087"/>
                  </a:lnTo>
                  <a:lnTo>
                    <a:pt x="1155500" y="190362"/>
                  </a:lnTo>
                  <a:lnTo>
                    <a:pt x="1196719" y="171531"/>
                  </a:lnTo>
                  <a:lnTo>
                    <a:pt x="1238430" y="153608"/>
                  </a:lnTo>
                  <a:lnTo>
                    <a:pt x="1280620" y="136606"/>
                  </a:lnTo>
                  <a:lnTo>
                    <a:pt x="1323276" y="120536"/>
                  </a:lnTo>
                  <a:lnTo>
                    <a:pt x="1366387" y="105412"/>
                  </a:lnTo>
                  <a:lnTo>
                    <a:pt x="1409938" y="91246"/>
                  </a:lnTo>
                  <a:lnTo>
                    <a:pt x="1453919" y="78050"/>
                  </a:lnTo>
                  <a:lnTo>
                    <a:pt x="1498315" y="65838"/>
                  </a:lnTo>
                  <a:lnTo>
                    <a:pt x="1543115" y="54621"/>
                  </a:lnTo>
                  <a:lnTo>
                    <a:pt x="1588306" y="44413"/>
                  </a:lnTo>
                  <a:lnTo>
                    <a:pt x="1633876" y="35226"/>
                  </a:lnTo>
                  <a:lnTo>
                    <a:pt x="1679811" y="27073"/>
                  </a:lnTo>
                  <a:lnTo>
                    <a:pt x="1726099" y="19966"/>
                  </a:lnTo>
                  <a:lnTo>
                    <a:pt x="1772727" y="13917"/>
                  </a:lnTo>
                  <a:lnTo>
                    <a:pt x="1819684" y="8941"/>
                  </a:lnTo>
                  <a:lnTo>
                    <a:pt x="1866955" y="5048"/>
                  </a:lnTo>
                  <a:lnTo>
                    <a:pt x="1914530" y="2252"/>
                  </a:lnTo>
                  <a:lnTo>
                    <a:pt x="1962394" y="565"/>
                  </a:lnTo>
                  <a:lnTo>
                    <a:pt x="2010536" y="0"/>
                  </a:lnTo>
                  <a:lnTo>
                    <a:pt x="2058679" y="565"/>
                  </a:lnTo>
                  <a:lnTo>
                    <a:pt x="2106543" y="2252"/>
                  </a:lnTo>
                  <a:lnTo>
                    <a:pt x="2154118" y="5048"/>
                  </a:lnTo>
                  <a:lnTo>
                    <a:pt x="2201389" y="8941"/>
                  </a:lnTo>
                  <a:lnTo>
                    <a:pt x="2248346" y="13917"/>
                  </a:lnTo>
                  <a:lnTo>
                    <a:pt x="2294974" y="19966"/>
                  </a:lnTo>
                  <a:lnTo>
                    <a:pt x="2341262" y="27073"/>
                  </a:lnTo>
                  <a:lnTo>
                    <a:pt x="2387197" y="35226"/>
                  </a:lnTo>
                  <a:lnTo>
                    <a:pt x="2432767" y="44413"/>
                  </a:lnTo>
                  <a:lnTo>
                    <a:pt x="2477958" y="54621"/>
                  </a:lnTo>
                  <a:lnTo>
                    <a:pt x="2522758" y="65838"/>
                  </a:lnTo>
                  <a:lnTo>
                    <a:pt x="2567154" y="78050"/>
                  </a:lnTo>
                  <a:lnTo>
                    <a:pt x="2611135" y="91246"/>
                  </a:lnTo>
                  <a:lnTo>
                    <a:pt x="2654686" y="105412"/>
                  </a:lnTo>
                  <a:lnTo>
                    <a:pt x="2697797" y="120536"/>
                  </a:lnTo>
                  <a:lnTo>
                    <a:pt x="2740453" y="136606"/>
                  </a:lnTo>
                  <a:lnTo>
                    <a:pt x="2782643" y="153608"/>
                  </a:lnTo>
                  <a:lnTo>
                    <a:pt x="2824354" y="171531"/>
                  </a:lnTo>
                  <a:lnTo>
                    <a:pt x="2865573" y="190362"/>
                  </a:lnTo>
                  <a:lnTo>
                    <a:pt x="2906288" y="210087"/>
                  </a:lnTo>
                  <a:lnTo>
                    <a:pt x="2946486" y="230695"/>
                  </a:lnTo>
                  <a:lnTo>
                    <a:pt x="2986154" y="252173"/>
                  </a:lnTo>
                  <a:lnTo>
                    <a:pt x="3025281" y="274508"/>
                  </a:lnTo>
                  <a:lnTo>
                    <a:pt x="3063852" y="297687"/>
                  </a:lnTo>
                  <a:lnTo>
                    <a:pt x="3101856" y="321699"/>
                  </a:lnTo>
                  <a:lnTo>
                    <a:pt x="3139280" y="346530"/>
                  </a:lnTo>
                  <a:lnTo>
                    <a:pt x="3176112" y="372168"/>
                  </a:lnTo>
                  <a:lnTo>
                    <a:pt x="3212339" y="398600"/>
                  </a:lnTo>
                  <a:lnTo>
                    <a:pt x="3247947" y="425814"/>
                  </a:lnTo>
                  <a:lnTo>
                    <a:pt x="3282926" y="453797"/>
                  </a:lnTo>
                  <a:lnTo>
                    <a:pt x="3317261" y="482536"/>
                  </a:lnTo>
                  <a:lnTo>
                    <a:pt x="3350941" y="512019"/>
                  </a:lnTo>
                  <a:lnTo>
                    <a:pt x="3383953" y="542233"/>
                  </a:lnTo>
                  <a:lnTo>
                    <a:pt x="3416284" y="573166"/>
                  </a:lnTo>
                  <a:lnTo>
                    <a:pt x="3447922" y="604805"/>
                  </a:lnTo>
                  <a:lnTo>
                    <a:pt x="3478853" y="637138"/>
                  </a:lnTo>
                  <a:lnTo>
                    <a:pt x="3509067" y="670151"/>
                  </a:lnTo>
                  <a:lnTo>
                    <a:pt x="3538549" y="703833"/>
                  </a:lnTo>
                  <a:lnTo>
                    <a:pt x="3567287" y="738170"/>
                  </a:lnTo>
                  <a:lnTo>
                    <a:pt x="3595269" y="773150"/>
                  </a:lnTo>
                  <a:lnTo>
                    <a:pt x="3622481" y="808761"/>
                  </a:lnTo>
                  <a:lnTo>
                    <a:pt x="3648913" y="844990"/>
                  </a:lnTo>
                  <a:lnTo>
                    <a:pt x="3674550" y="881823"/>
                  </a:lnTo>
                  <a:lnTo>
                    <a:pt x="3699380" y="919250"/>
                  </a:lnTo>
                  <a:lnTo>
                    <a:pt x="3723391" y="957256"/>
                  </a:lnTo>
                  <a:lnTo>
                    <a:pt x="3746570" y="995830"/>
                  </a:lnTo>
                  <a:lnTo>
                    <a:pt x="3768904" y="1034959"/>
                  </a:lnTo>
                  <a:lnTo>
                    <a:pt x="3790382" y="1074630"/>
                  </a:lnTo>
                  <a:lnTo>
                    <a:pt x="3810989" y="1114830"/>
                  </a:lnTo>
                  <a:lnTo>
                    <a:pt x="3830714" y="1155548"/>
                  </a:lnTo>
                  <a:lnTo>
                    <a:pt x="3849544" y="1196770"/>
                  </a:lnTo>
                  <a:lnTo>
                    <a:pt x="3867466" y="1238484"/>
                  </a:lnTo>
                  <a:lnTo>
                    <a:pt x="3884469" y="1280677"/>
                  </a:lnTo>
                  <a:lnTo>
                    <a:pt x="3900538" y="1323337"/>
                  </a:lnTo>
                  <a:lnTo>
                    <a:pt x="3915662" y="1366451"/>
                  </a:lnTo>
                  <a:lnTo>
                    <a:pt x="3929828" y="1410006"/>
                  </a:lnTo>
                  <a:lnTo>
                    <a:pt x="3943023" y="1453990"/>
                  </a:lnTo>
                  <a:lnTo>
                    <a:pt x="3955236" y="1498391"/>
                  </a:lnTo>
                  <a:lnTo>
                    <a:pt x="3966452" y="1543195"/>
                  </a:lnTo>
                  <a:lnTo>
                    <a:pt x="3976660" y="1588390"/>
                  </a:lnTo>
                  <a:lnTo>
                    <a:pt x="3985847" y="1633963"/>
                  </a:lnTo>
                  <a:lnTo>
                    <a:pt x="3994000" y="1679903"/>
                  </a:lnTo>
                  <a:lnTo>
                    <a:pt x="4001107" y="1726195"/>
                  </a:lnTo>
                  <a:lnTo>
                    <a:pt x="4007156" y="1772829"/>
                  </a:lnTo>
                  <a:lnTo>
                    <a:pt x="4012132" y="1819790"/>
                  </a:lnTo>
                  <a:lnTo>
                    <a:pt x="4016025" y="1867067"/>
                  </a:lnTo>
                  <a:lnTo>
                    <a:pt x="4018821" y="1914646"/>
                  </a:lnTo>
                  <a:lnTo>
                    <a:pt x="4020508" y="1962516"/>
                  </a:lnTo>
                  <a:lnTo>
                    <a:pt x="4021074" y="2010664"/>
                  </a:lnTo>
                  <a:lnTo>
                    <a:pt x="4020508" y="2058805"/>
                  </a:lnTo>
                  <a:lnTo>
                    <a:pt x="4018821" y="2106669"/>
                  </a:lnTo>
                  <a:lnTo>
                    <a:pt x="4016025" y="2154243"/>
                  </a:lnTo>
                  <a:lnTo>
                    <a:pt x="4012132" y="2201514"/>
                  </a:lnTo>
                  <a:lnTo>
                    <a:pt x="4007156" y="2248470"/>
                  </a:lnTo>
                  <a:lnTo>
                    <a:pt x="4001107" y="2295098"/>
                  </a:lnTo>
                  <a:lnTo>
                    <a:pt x="3994000" y="2341386"/>
                  </a:lnTo>
                  <a:lnTo>
                    <a:pt x="3985847" y="2387320"/>
                  </a:lnTo>
                  <a:lnTo>
                    <a:pt x="3976660" y="2432889"/>
                  </a:lnTo>
                  <a:lnTo>
                    <a:pt x="3966452" y="2478079"/>
                  </a:lnTo>
                  <a:lnTo>
                    <a:pt x="3955236" y="2522879"/>
                  </a:lnTo>
                  <a:lnTo>
                    <a:pt x="3943023" y="2567275"/>
                  </a:lnTo>
                  <a:lnTo>
                    <a:pt x="3929828" y="2611255"/>
                  </a:lnTo>
                  <a:lnTo>
                    <a:pt x="3915662" y="2654806"/>
                  </a:lnTo>
                  <a:lnTo>
                    <a:pt x="3900538" y="2697916"/>
                  </a:lnTo>
                  <a:lnTo>
                    <a:pt x="3884469" y="2740572"/>
                  </a:lnTo>
                  <a:lnTo>
                    <a:pt x="3867466" y="2782761"/>
                  </a:lnTo>
                  <a:lnTo>
                    <a:pt x="3849544" y="2824471"/>
                  </a:lnTo>
                  <a:lnTo>
                    <a:pt x="3830714" y="2865690"/>
                  </a:lnTo>
                  <a:lnTo>
                    <a:pt x="3810989" y="2906404"/>
                  </a:lnTo>
                  <a:lnTo>
                    <a:pt x="3790382" y="2946602"/>
                  </a:lnTo>
                  <a:lnTo>
                    <a:pt x="3768904" y="2986270"/>
                  </a:lnTo>
                  <a:lnTo>
                    <a:pt x="3746570" y="3025395"/>
                  </a:lnTo>
                  <a:lnTo>
                    <a:pt x="3723391" y="3063966"/>
                  </a:lnTo>
                  <a:lnTo>
                    <a:pt x="3699380" y="3101970"/>
                  </a:lnTo>
                  <a:lnTo>
                    <a:pt x="3674550" y="3139394"/>
                  </a:lnTo>
                  <a:lnTo>
                    <a:pt x="3648913" y="3176225"/>
                  </a:lnTo>
                  <a:lnTo>
                    <a:pt x="3622481" y="3212451"/>
                  </a:lnTo>
                  <a:lnTo>
                    <a:pt x="3595269" y="3248059"/>
                  </a:lnTo>
                  <a:lnTo>
                    <a:pt x="3567287" y="3283037"/>
                  </a:lnTo>
                  <a:lnTo>
                    <a:pt x="3538549" y="3317372"/>
                  </a:lnTo>
                  <a:lnTo>
                    <a:pt x="3509067" y="3351052"/>
                  </a:lnTo>
                  <a:lnTo>
                    <a:pt x="3478853" y="3384063"/>
                  </a:lnTo>
                  <a:lnTo>
                    <a:pt x="3447922" y="3416394"/>
                  </a:lnTo>
                  <a:lnTo>
                    <a:pt x="3416284" y="3448031"/>
                  </a:lnTo>
                  <a:lnTo>
                    <a:pt x="3383953" y="3478962"/>
                  </a:lnTo>
                  <a:lnTo>
                    <a:pt x="3350941" y="3509175"/>
                  </a:lnTo>
                  <a:lnTo>
                    <a:pt x="3317261" y="3538657"/>
                  </a:lnTo>
                  <a:lnTo>
                    <a:pt x="3282926" y="3567395"/>
                  </a:lnTo>
                  <a:lnTo>
                    <a:pt x="3247947" y="3595376"/>
                  </a:lnTo>
                  <a:lnTo>
                    <a:pt x="3212339" y="3622588"/>
                  </a:lnTo>
                  <a:lnTo>
                    <a:pt x="3176112" y="3649019"/>
                  </a:lnTo>
                  <a:lnTo>
                    <a:pt x="3139280" y="3674656"/>
                  </a:lnTo>
                  <a:lnTo>
                    <a:pt x="3101856" y="3699486"/>
                  </a:lnTo>
                  <a:lnTo>
                    <a:pt x="3063852" y="3723497"/>
                  </a:lnTo>
                  <a:lnTo>
                    <a:pt x="3025281" y="3746675"/>
                  </a:lnTo>
                  <a:lnTo>
                    <a:pt x="2986154" y="3769009"/>
                  </a:lnTo>
                  <a:lnTo>
                    <a:pt x="2946486" y="3790486"/>
                  </a:lnTo>
                  <a:lnTo>
                    <a:pt x="2906288" y="3811094"/>
                  </a:lnTo>
                  <a:lnTo>
                    <a:pt x="2865573" y="3830818"/>
                  </a:lnTo>
                  <a:lnTo>
                    <a:pt x="2824354" y="3849648"/>
                  </a:lnTo>
                  <a:lnTo>
                    <a:pt x="2782643" y="3867570"/>
                  </a:lnTo>
                  <a:lnTo>
                    <a:pt x="2740453" y="3884572"/>
                  </a:lnTo>
                  <a:lnTo>
                    <a:pt x="2697797" y="3900641"/>
                  </a:lnTo>
                  <a:lnTo>
                    <a:pt x="2654686" y="3915765"/>
                  </a:lnTo>
                  <a:lnTo>
                    <a:pt x="2611135" y="3929931"/>
                  </a:lnTo>
                  <a:lnTo>
                    <a:pt x="2567154" y="3943126"/>
                  </a:lnTo>
                  <a:lnTo>
                    <a:pt x="2522758" y="3955338"/>
                  </a:lnTo>
                  <a:lnTo>
                    <a:pt x="2477958" y="3966554"/>
                  </a:lnTo>
                  <a:lnTo>
                    <a:pt x="2432767" y="3976762"/>
                  </a:lnTo>
                  <a:lnTo>
                    <a:pt x="2387197" y="3985949"/>
                  </a:lnTo>
                  <a:lnTo>
                    <a:pt x="2341262" y="3994102"/>
                  </a:lnTo>
                  <a:lnTo>
                    <a:pt x="2294974" y="4001209"/>
                  </a:lnTo>
                  <a:lnTo>
                    <a:pt x="2248346" y="4007257"/>
                  </a:lnTo>
                  <a:lnTo>
                    <a:pt x="2201389" y="4012234"/>
                  </a:lnTo>
                  <a:lnTo>
                    <a:pt x="2154118" y="4016127"/>
                  </a:lnTo>
                  <a:lnTo>
                    <a:pt x="2106543" y="4018923"/>
                  </a:lnTo>
                  <a:lnTo>
                    <a:pt x="2058679" y="4020610"/>
                  </a:lnTo>
                  <a:lnTo>
                    <a:pt x="2010536" y="4021175"/>
                  </a:lnTo>
                  <a:lnTo>
                    <a:pt x="1962394" y="4020610"/>
                  </a:lnTo>
                  <a:lnTo>
                    <a:pt x="1914530" y="4018923"/>
                  </a:lnTo>
                  <a:lnTo>
                    <a:pt x="1866955" y="4016127"/>
                  </a:lnTo>
                  <a:lnTo>
                    <a:pt x="1819684" y="4012234"/>
                  </a:lnTo>
                  <a:lnTo>
                    <a:pt x="1772727" y="4007257"/>
                  </a:lnTo>
                  <a:lnTo>
                    <a:pt x="1726099" y="4001209"/>
                  </a:lnTo>
                  <a:lnTo>
                    <a:pt x="1679811" y="3994102"/>
                  </a:lnTo>
                  <a:lnTo>
                    <a:pt x="1633876" y="3985949"/>
                  </a:lnTo>
                  <a:lnTo>
                    <a:pt x="1588306" y="3976762"/>
                  </a:lnTo>
                  <a:lnTo>
                    <a:pt x="1543115" y="3966554"/>
                  </a:lnTo>
                  <a:lnTo>
                    <a:pt x="1498315" y="3955338"/>
                  </a:lnTo>
                  <a:lnTo>
                    <a:pt x="1453919" y="3943126"/>
                  </a:lnTo>
                  <a:lnTo>
                    <a:pt x="1409938" y="3929931"/>
                  </a:lnTo>
                  <a:lnTo>
                    <a:pt x="1366387" y="3915765"/>
                  </a:lnTo>
                  <a:lnTo>
                    <a:pt x="1323276" y="3900641"/>
                  </a:lnTo>
                  <a:lnTo>
                    <a:pt x="1280620" y="3884572"/>
                  </a:lnTo>
                  <a:lnTo>
                    <a:pt x="1238430" y="3867570"/>
                  </a:lnTo>
                  <a:lnTo>
                    <a:pt x="1196719" y="3849648"/>
                  </a:lnTo>
                  <a:lnTo>
                    <a:pt x="1155500" y="3830818"/>
                  </a:lnTo>
                  <a:lnTo>
                    <a:pt x="1114785" y="3811094"/>
                  </a:lnTo>
                  <a:lnTo>
                    <a:pt x="1074587" y="3790486"/>
                  </a:lnTo>
                  <a:lnTo>
                    <a:pt x="1034919" y="3769009"/>
                  </a:lnTo>
                  <a:lnTo>
                    <a:pt x="995792" y="3746675"/>
                  </a:lnTo>
                  <a:lnTo>
                    <a:pt x="957221" y="3723497"/>
                  </a:lnTo>
                  <a:lnTo>
                    <a:pt x="919217" y="3699486"/>
                  </a:lnTo>
                  <a:lnTo>
                    <a:pt x="881793" y="3674656"/>
                  </a:lnTo>
                  <a:lnTo>
                    <a:pt x="844961" y="3649019"/>
                  </a:lnTo>
                  <a:lnTo>
                    <a:pt x="808734" y="3622588"/>
                  </a:lnTo>
                  <a:lnTo>
                    <a:pt x="773126" y="3595376"/>
                  </a:lnTo>
                  <a:lnTo>
                    <a:pt x="738147" y="3567395"/>
                  </a:lnTo>
                  <a:lnTo>
                    <a:pt x="703812" y="3538657"/>
                  </a:lnTo>
                  <a:lnTo>
                    <a:pt x="670132" y="3509175"/>
                  </a:lnTo>
                  <a:lnTo>
                    <a:pt x="637120" y="3478962"/>
                  </a:lnTo>
                  <a:lnTo>
                    <a:pt x="604789" y="3448031"/>
                  </a:lnTo>
                  <a:lnTo>
                    <a:pt x="573151" y="3416394"/>
                  </a:lnTo>
                  <a:lnTo>
                    <a:pt x="542220" y="3384063"/>
                  </a:lnTo>
                  <a:lnTo>
                    <a:pt x="512006" y="3351052"/>
                  </a:lnTo>
                  <a:lnTo>
                    <a:pt x="482524" y="3317372"/>
                  </a:lnTo>
                  <a:lnTo>
                    <a:pt x="453786" y="3283037"/>
                  </a:lnTo>
                  <a:lnTo>
                    <a:pt x="425804" y="3248059"/>
                  </a:lnTo>
                  <a:lnTo>
                    <a:pt x="398592" y="3212451"/>
                  </a:lnTo>
                  <a:lnTo>
                    <a:pt x="372160" y="3176225"/>
                  </a:lnTo>
                  <a:lnTo>
                    <a:pt x="346523" y="3139394"/>
                  </a:lnTo>
                  <a:lnTo>
                    <a:pt x="321693" y="3101970"/>
                  </a:lnTo>
                  <a:lnTo>
                    <a:pt x="297682" y="3063966"/>
                  </a:lnTo>
                  <a:lnTo>
                    <a:pt x="274503" y="3025395"/>
                  </a:lnTo>
                  <a:lnTo>
                    <a:pt x="252169" y="2986270"/>
                  </a:lnTo>
                  <a:lnTo>
                    <a:pt x="230691" y="2946602"/>
                  </a:lnTo>
                  <a:lnTo>
                    <a:pt x="210084" y="2906404"/>
                  </a:lnTo>
                  <a:lnTo>
                    <a:pt x="190359" y="2865690"/>
                  </a:lnTo>
                  <a:lnTo>
                    <a:pt x="171529" y="2824471"/>
                  </a:lnTo>
                  <a:lnTo>
                    <a:pt x="153607" y="2782761"/>
                  </a:lnTo>
                  <a:lnTo>
                    <a:pt x="136604" y="2740572"/>
                  </a:lnTo>
                  <a:lnTo>
                    <a:pt x="120535" y="2697916"/>
                  </a:lnTo>
                  <a:lnTo>
                    <a:pt x="105411" y="2654806"/>
                  </a:lnTo>
                  <a:lnTo>
                    <a:pt x="91245" y="2611255"/>
                  </a:lnTo>
                  <a:lnTo>
                    <a:pt x="78050" y="2567275"/>
                  </a:lnTo>
                  <a:lnTo>
                    <a:pt x="65837" y="2522879"/>
                  </a:lnTo>
                  <a:lnTo>
                    <a:pt x="54621" y="2478079"/>
                  </a:lnTo>
                  <a:lnTo>
                    <a:pt x="44413" y="2432889"/>
                  </a:lnTo>
                  <a:lnTo>
                    <a:pt x="35226" y="2387320"/>
                  </a:lnTo>
                  <a:lnTo>
                    <a:pt x="27073" y="2341386"/>
                  </a:lnTo>
                  <a:lnTo>
                    <a:pt x="19966" y="2295098"/>
                  </a:lnTo>
                  <a:lnTo>
                    <a:pt x="13917" y="2248470"/>
                  </a:lnTo>
                  <a:lnTo>
                    <a:pt x="8941" y="2201514"/>
                  </a:lnTo>
                  <a:lnTo>
                    <a:pt x="5048" y="2154243"/>
                  </a:lnTo>
                  <a:lnTo>
                    <a:pt x="2252" y="2106669"/>
                  </a:lnTo>
                  <a:lnTo>
                    <a:pt x="565" y="2058805"/>
                  </a:lnTo>
                  <a:lnTo>
                    <a:pt x="0" y="2010664"/>
                  </a:lnTo>
                  <a:close/>
                </a:path>
              </a:pathLst>
            </a:custGeom>
            <a:ln w="2413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941817" y="2743199"/>
              <a:ext cx="3849115" cy="37217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941817" y="2743199"/>
              <a:ext cx="3849370" cy="3722370"/>
            </a:xfrm>
            <a:custGeom>
              <a:avLst/>
              <a:gdLst/>
              <a:ahLst/>
              <a:cxnLst/>
              <a:rect l="l" t="t" r="r" b="b"/>
              <a:pathLst>
                <a:path w="3849370" h="3722370">
                  <a:moveTo>
                    <a:pt x="0" y="1860931"/>
                  </a:moveTo>
                  <a:lnTo>
                    <a:pt x="609" y="1813634"/>
                  </a:lnTo>
                  <a:lnTo>
                    <a:pt x="2427" y="1766627"/>
                  </a:lnTo>
                  <a:lnTo>
                    <a:pt x="5440" y="1719925"/>
                  </a:lnTo>
                  <a:lnTo>
                    <a:pt x="9634" y="1673541"/>
                  </a:lnTo>
                  <a:lnTo>
                    <a:pt x="14993" y="1627490"/>
                  </a:lnTo>
                  <a:lnTo>
                    <a:pt x="21504" y="1581785"/>
                  </a:lnTo>
                  <a:lnTo>
                    <a:pt x="29151" y="1536440"/>
                  </a:lnTo>
                  <a:lnTo>
                    <a:pt x="37922" y="1491469"/>
                  </a:lnTo>
                  <a:lnTo>
                    <a:pt x="47800" y="1446886"/>
                  </a:lnTo>
                  <a:lnTo>
                    <a:pt x="58772" y="1402705"/>
                  </a:lnTo>
                  <a:lnTo>
                    <a:pt x="70824" y="1358940"/>
                  </a:lnTo>
                  <a:lnTo>
                    <a:pt x="83940" y="1315605"/>
                  </a:lnTo>
                  <a:lnTo>
                    <a:pt x="98106" y="1272714"/>
                  </a:lnTo>
                  <a:lnTo>
                    <a:pt x="113309" y="1230281"/>
                  </a:lnTo>
                  <a:lnTo>
                    <a:pt x="129534" y="1188319"/>
                  </a:lnTo>
                  <a:lnTo>
                    <a:pt x="146765" y="1146844"/>
                  </a:lnTo>
                  <a:lnTo>
                    <a:pt x="164989" y="1105868"/>
                  </a:lnTo>
                  <a:lnTo>
                    <a:pt x="184192" y="1065405"/>
                  </a:lnTo>
                  <a:lnTo>
                    <a:pt x="204359" y="1025470"/>
                  </a:lnTo>
                  <a:lnTo>
                    <a:pt x="225475" y="986077"/>
                  </a:lnTo>
                  <a:lnTo>
                    <a:pt x="247526" y="947239"/>
                  </a:lnTo>
                  <a:lnTo>
                    <a:pt x="270498" y="908970"/>
                  </a:lnTo>
                  <a:lnTo>
                    <a:pt x="294376" y="871285"/>
                  </a:lnTo>
                  <a:lnTo>
                    <a:pt x="319145" y="834197"/>
                  </a:lnTo>
                  <a:lnTo>
                    <a:pt x="344793" y="797720"/>
                  </a:lnTo>
                  <a:lnTo>
                    <a:pt x="371303" y="761868"/>
                  </a:lnTo>
                  <a:lnTo>
                    <a:pt x="398661" y="726656"/>
                  </a:lnTo>
                  <a:lnTo>
                    <a:pt x="426854" y="692097"/>
                  </a:lnTo>
                  <a:lnTo>
                    <a:pt x="455867" y="658204"/>
                  </a:lnTo>
                  <a:lnTo>
                    <a:pt x="485684" y="624993"/>
                  </a:lnTo>
                  <a:lnTo>
                    <a:pt x="516293" y="592477"/>
                  </a:lnTo>
                  <a:lnTo>
                    <a:pt x="547678" y="560669"/>
                  </a:lnTo>
                  <a:lnTo>
                    <a:pt x="579825" y="529585"/>
                  </a:lnTo>
                  <a:lnTo>
                    <a:pt x="612720" y="499237"/>
                  </a:lnTo>
                  <a:lnTo>
                    <a:pt x="646347" y="469640"/>
                  </a:lnTo>
                  <a:lnTo>
                    <a:pt x="680694" y="440807"/>
                  </a:lnTo>
                  <a:lnTo>
                    <a:pt x="715745" y="412754"/>
                  </a:lnTo>
                  <a:lnTo>
                    <a:pt x="751485" y="385492"/>
                  </a:lnTo>
                  <a:lnTo>
                    <a:pt x="787901" y="359038"/>
                  </a:lnTo>
                  <a:lnTo>
                    <a:pt x="824979" y="333403"/>
                  </a:lnTo>
                  <a:lnTo>
                    <a:pt x="862702" y="308604"/>
                  </a:lnTo>
                  <a:lnTo>
                    <a:pt x="901058" y="284652"/>
                  </a:lnTo>
                  <a:lnTo>
                    <a:pt x="940032" y="261563"/>
                  </a:lnTo>
                  <a:lnTo>
                    <a:pt x="979609" y="239350"/>
                  </a:lnTo>
                  <a:lnTo>
                    <a:pt x="1019775" y="218027"/>
                  </a:lnTo>
                  <a:lnTo>
                    <a:pt x="1060516" y="197609"/>
                  </a:lnTo>
                  <a:lnTo>
                    <a:pt x="1101816" y="178109"/>
                  </a:lnTo>
                  <a:lnTo>
                    <a:pt x="1143662" y="159540"/>
                  </a:lnTo>
                  <a:lnTo>
                    <a:pt x="1186040" y="141918"/>
                  </a:lnTo>
                  <a:lnTo>
                    <a:pt x="1228934" y="125256"/>
                  </a:lnTo>
                  <a:lnTo>
                    <a:pt x="1272331" y="109567"/>
                  </a:lnTo>
                  <a:lnTo>
                    <a:pt x="1316215" y="94866"/>
                  </a:lnTo>
                  <a:lnTo>
                    <a:pt x="1360573" y="81168"/>
                  </a:lnTo>
                  <a:lnTo>
                    <a:pt x="1405391" y="68485"/>
                  </a:lnTo>
                  <a:lnTo>
                    <a:pt x="1450653" y="56831"/>
                  </a:lnTo>
                  <a:lnTo>
                    <a:pt x="1496345" y="46221"/>
                  </a:lnTo>
                  <a:lnTo>
                    <a:pt x="1542453" y="36669"/>
                  </a:lnTo>
                  <a:lnTo>
                    <a:pt x="1588963" y="28189"/>
                  </a:lnTo>
                  <a:lnTo>
                    <a:pt x="1635859" y="20794"/>
                  </a:lnTo>
                  <a:lnTo>
                    <a:pt x="1683128" y="14498"/>
                  </a:lnTo>
                  <a:lnTo>
                    <a:pt x="1730755" y="9316"/>
                  </a:lnTo>
                  <a:lnTo>
                    <a:pt x="1778726" y="5261"/>
                  </a:lnTo>
                  <a:lnTo>
                    <a:pt x="1827027" y="2347"/>
                  </a:lnTo>
                  <a:lnTo>
                    <a:pt x="1875642" y="589"/>
                  </a:lnTo>
                  <a:lnTo>
                    <a:pt x="1924557" y="0"/>
                  </a:lnTo>
                  <a:lnTo>
                    <a:pt x="1973467" y="589"/>
                  </a:lnTo>
                  <a:lnTo>
                    <a:pt x="2022077" y="2347"/>
                  </a:lnTo>
                  <a:lnTo>
                    <a:pt x="2070373" y="5261"/>
                  </a:lnTo>
                  <a:lnTo>
                    <a:pt x="2118339" y="9316"/>
                  </a:lnTo>
                  <a:lnTo>
                    <a:pt x="2165962" y="14498"/>
                  </a:lnTo>
                  <a:lnTo>
                    <a:pt x="2213227" y="20794"/>
                  </a:lnTo>
                  <a:lnTo>
                    <a:pt x="2260120" y="28189"/>
                  </a:lnTo>
                  <a:lnTo>
                    <a:pt x="2306626" y="36669"/>
                  </a:lnTo>
                  <a:lnTo>
                    <a:pt x="2352731" y="46221"/>
                  </a:lnTo>
                  <a:lnTo>
                    <a:pt x="2398420" y="56831"/>
                  </a:lnTo>
                  <a:lnTo>
                    <a:pt x="2443680" y="68485"/>
                  </a:lnTo>
                  <a:lnTo>
                    <a:pt x="2488495" y="81168"/>
                  </a:lnTo>
                  <a:lnTo>
                    <a:pt x="2532851" y="94866"/>
                  </a:lnTo>
                  <a:lnTo>
                    <a:pt x="2576734" y="109567"/>
                  </a:lnTo>
                  <a:lnTo>
                    <a:pt x="2620129" y="125256"/>
                  </a:lnTo>
                  <a:lnTo>
                    <a:pt x="2663022" y="141918"/>
                  </a:lnTo>
                  <a:lnTo>
                    <a:pt x="2705398" y="159540"/>
                  </a:lnTo>
                  <a:lnTo>
                    <a:pt x="2747244" y="178109"/>
                  </a:lnTo>
                  <a:lnTo>
                    <a:pt x="2788544" y="197609"/>
                  </a:lnTo>
                  <a:lnTo>
                    <a:pt x="2829284" y="218027"/>
                  </a:lnTo>
                  <a:lnTo>
                    <a:pt x="2869450" y="239350"/>
                  </a:lnTo>
                  <a:lnTo>
                    <a:pt x="2909027" y="261563"/>
                  </a:lnTo>
                  <a:lnTo>
                    <a:pt x="2948000" y="284652"/>
                  </a:lnTo>
                  <a:lnTo>
                    <a:pt x="2986357" y="308604"/>
                  </a:lnTo>
                  <a:lnTo>
                    <a:pt x="3024081" y="333403"/>
                  </a:lnTo>
                  <a:lnTo>
                    <a:pt x="3061159" y="359038"/>
                  </a:lnTo>
                  <a:lnTo>
                    <a:pt x="3097576" y="385492"/>
                  </a:lnTo>
                  <a:lnTo>
                    <a:pt x="3133317" y="412754"/>
                  </a:lnTo>
                  <a:lnTo>
                    <a:pt x="3168369" y="440807"/>
                  </a:lnTo>
                  <a:lnTo>
                    <a:pt x="3202717" y="469640"/>
                  </a:lnTo>
                  <a:lnTo>
                    <a:pt x="3236346" y="499237"/>
                  </a:lnTo>
                  <a:lnTo>
                    <a:pt x="3269242" y="529585"/>
                  </a:lnTo>
                  <a:lnTo>
                    <a:pt x="3301390" y="560669"/>
                  </a:lnTo>
                  <a:lnTo>
                    <a:pt x="3332777" y="592477"/>
                  </a:lnTo>
                  <a:lnTo>
                    <a:pt x="3363387" y="624993"/>
                  </a:lnTo>
                  <a:lnTo>
                    <a:pt x="3393206" y="658204"/>
                  </a:lnTo>
                  <a:lnTo>
                    <a:pt x="3422220" y="692097"/>
                  </a:lnTo>
                  <a:lnTo>
                    <a:pt x="3450415" y="726656"/>
                  </a:lnTo>
                  <a:lnTo>
                    <a:pt x="3477776" y="761868"/>
                  </a:lnTo>
                  <a:lnTo>
                    <a:pt x="3504288" y="797720"/>
                  </a:lnTo>
                  <a:lnTo>
                    <a:pt x="3529937" y="834197"/>
                  </a:lnTo>
                  <a:lnTo>
                    <a:pt x="3554709" y="871285"/>
                  </a:lnTo>
                  <a:lnTo>
                    <a:pt x="3578588" y="908970"/>
                  </a:lnTo>
                  <a:lnTo>
                    <a:pt x="3601562" y="947239"/>
                  </a:lnTo>
                  <a:lnTo>
                    <a:pt x="3623615" y="986077"/>
                  </a:lnTo>
                  <a:lnTo>
                    <a:pt x="3644733" y="1025470"/>
                  </a:lnTo>
                  <a:lnTo>
                    <a:pt x="3664902" y="1065405"/>
                  </a:lnTo>
                  <a:lnTo>
                    <a:pt x="3684106" y="1105868"/>
                  </a:lnTo>
                  <a:lnTo>
                    <a:pt x="3702332" y="1146844"/>
                  </a:lnTo>
                  <a:lnTo>
                    <a:pt x="3719566" y="1188319"/>
                  </a:lnTo>
                  <a:lnTo>
                    <a:pt x="3735792" y="1230281"/>
                  </a:lnTo>
                  <a:lnTo>
                    <a:pt x="3750996" y="1272714"/>
                  </a:lnTo>
                  <a:lnTo>
                    <a:pt x="3765165" y="1315605"/>
                  </a:lnTo>
                  <a:lnTo>
                    <a:pt x="3778282" y="1358940"/>
                  </a:lnTo>
                  <a:lnTo>
                    <a:pt x="3790335" y="1402705"/>
                  </a:lnTo>
                  <a:lnTo>
                    <a:pt x="3801309" y="1446886"/>
                  </a:lnTo>
                  <a:lnTo>
                    <a:pt x="3811188" y="1491469"/>
                  </a:lnTo>
                  <a:lnTo>
                    <a:pt x="3819960" y="1536440"/>
                  </a:lnTo>
                  <a:lnTo>
                    <a:pt x="3827608" y="1581785"/>
                  </a:lnTo>
                  <a:lnTo>
                    <a:pt x="3834120" y="1627490"/>
                  </a:lnTo>
                  <a:lnTo>
                    <a:pt x="3839480" y="1673541"/>
                  </a:lnTo>
                  <a:lnTo>
                    <a:pt x="3843674" y="1719925"/>
                  </a:lnTo>
                  <a:lnTo>
                    <a:pt x="3846687" y="1766627"/>
                  </a:lnTo>
                  <a:lnTo>
                    <a:pt x="3848506" y="1813634"/>
                  </a:lnTo>
                  <a:lnTo>
                    <a:pt x="3849115" y="1860931"/>
                  </a:lnTo>
                  <a:lnTo>
                    <a:pt x="3848506" y="1908222"/>
                  </a:lnTo>
                  <a:lnTo>
                    <a:pt x="3846687" y="1955224"/>
                  </a:lnTo>
                  <a:lnTo>
                    <a:pt x="3843674" y="2001921"/>
                  </a:lnTo>
                  <a:lnTo>
                    <a:pt x="3839480" y="2048300"/>
                  </a:lnTo>
                  <a:lnTo>
                    <a:pt x="3834120" y="2094347"/>
                  </a:lnTo>
                  <a:lnTo>
                    <a:pt x="3827608" y="2140048"/>
                  </a:lnTo>
                  <a:lnTo>
                    <a:pt x="3819960" y="2185389"/>
                  </a:lnTo>
                  <a:lnTo>
                    <a:pt x="3811188" y="2230356"/>
                  </a:lnTo>
                  <a:lnTo>
                    <a:pt x="3801309" y="2274935"/>
                  </a:lnTo>
                  <a:lnTo>
                    <a:pt x="3790335" y="2319112"/>
                  </a:lnTo>
                  <a:lnTo>
                    <a:pt x="3778282" y="2362874"/>
                  </a:lnTo>
                  <a:lnTo>
                    <a:pt x="3765165" y="2406206"/>
                  </a:lnTo>
                  <a:lnTo>
                    <a:pt x="3750996" y="2449094"/>
                  </a:lnTo>
                  <a:lnTo>
                    <a:pt x="3735792" y="2491524"/>
                  </a:lnTo>
                  <a:lnTo>
                    <a:pt x="3719566" y="2533483"/>
                  </a:lnTo>
                  <a:lnTo>
                    <a:pt x="3702332" y="2574956"/>
                  </a:lnTo>
                  <a:lnTo>
                    <a:pt x="3684106" y="2615929"/>
                  </a:lnTo>
                  <a:lnTo>
                    <a:pt x="3664902" y="2656390"/>
                  </a:lnTo>
                  <a:lnTo>
                    <a:pt x="3644733" y="2696322"/>
                  </a:lnTo>
                  <a:lnTo>
                    <a:pt x="3623615" y="2735714"/>
                  </a:lnTo>
                  <a:lnTo>
                    <a:pt x="3601562" y="2774550"/>
                  </a:lnTo>
                  <a:lnTo>
                    <a:pt x="3578588" y="2812817"/>
                  </a:lnTo>
                  <a:lnTo>
                    <a:pt x="3554709" y="2850500"/>
                  </a:lnTo>
                  <a:lnTo>
                    <a:pt x="3529937" y="2887587"/>
                  </a:lnTo>
                  <a:lnTo>
                    <a:pt x="3504288" y="2924062"/>
                  </a:lnTo>
                  <a:lnTo>
                    <a:pt x="3477776" y="2959912"/>
                  </a:lnTo>
                  <a:lnTo>
                    <a:pt x="3450415" y="2995123"/>
                  </a:lnTo>
                  <a:lnTo>
                    <a:pt x="3422220" y="3029681"/>
                  </a:lnTo>
                  <a:lnTo>
                    <a:pt x="3393206" y="3063572"/>
                  </a:lnTo>
                  <a:lnTo>
                    <a:pt x="3363387" y="3096783"/>
                  </a:lnTo>
                  <a:lnTo>
                    <a:pt x="3332777" y="3129298"/>
                  </a:lnTo>
                  <a:lnTo>
                    <a:pt x="3301390" y="3161105"/>
                  </a:lnTo>
                  <a:lnTo>
                    <a:pt x="3269242" y="3192189"/>
                  </a:lnTo>
                  <a:lnTo>
                    <a:pt x="3236346" y="3222536"/>
                  </a:lnTo>
                  <a:lnTo>
                    <a:pt x="3202717" y="3252132"/>
                  </a:lnTo>
                  <a:lnTo>
                    <a:pt x="3168369" y="3280964"/>
                  </a:lnTo>
                  <a:lnTo>
                    <a:pt x="3133317" y="3309018"/>
                  </a:lnTo>
                  <a:lnTo>
                    <a:pt x="3097576" y="3336278"/>
                  </a:lnTo>
                  <a:lnTo>
                    <a:pt x="3061159" y="3362733"/>
                  </a:lnTo>
                  <a:lnTo>
                    <a:pt x="3024081" y="3388367"/>
                  </a:lnTo>
                  <a:lnTo>
                    <a:pt x="2986357" y="3413166"/>
                  </a:lnTo>
                  <a:lnTo>
                    <a:pt x="2948000" y="3437118"/>
                  </a:lnTo>
                  <a:lnTo>
                    <a:pt x="2909027" y="3460207"/>
                  </a:lnTo>
                  <a:lnTo>
                    <a:pt x="2869450" y="3482420"/>
                  </a:lnTo>
                  <a:lnTo>
                    <a:pt x="2829284" y="3503742"/>
                  </a:lnTo>
                  <a:lnTo>
                    <a:pt x="2788544" y="3524161"/>
                  </a:lnTo>
                  <a:lnTo>
                    <a:pt x="2747244" y="3543661"/>
                  </a:lnTo>
                  <a:lnTo>
                    <a:pt x="2705398" y="3562230"/>
                  </a:lnTo>
                  <a:lnTo>
                    <a:pt x="2663022" y="3579852"/>
                  </a:lnTo>
                  <a:lnTo>
                    <a:pt x="2620129" y="3596515"/>
                  </a:lnTo>
                  <a:lnTo>
                    <a:pt x="2576734" y="3612203"/>
                  </a:lnTo>
                  <a:lnTo>
                    <a:pt x="2532851" y="3626904"/>
                  </a:lnTo>
                  <a:lnTo>
                    <a:pt x="2488495" y="3640603"/>
                  </a:lnTo>
                  <a:lnTo>
                    <a:pt x="2443680" y="3653286"/>
                  </a:lnTo>
                  <a:lnTo>
                    <a:pt x="2398420" y="3664940"/>
                  </a:lnTo>
                  <a:lnTo>
                    <a:pt x="2352731" y="3675550"/>
                  </a:lnTo>
                  <a:lnTo>
                    <a:pt x="2306626" y="3685102"/>
                  </a:lnTo>
                  <a:lnTo>
                    <a:pt x="2260120" y="3693583"/>
                  </a:lnTo>
                  <a:lnTo>
                    <a:pt x="2213227" y="3700978"/>
                  </a:lnTo>
                  <a:lnTo>
                    <a:pt x="2165962" y="3707274"/>
                  </a:lnTo>
                  <a:lnTo>
                    <a:pt x="2118339" y="3712456"/>
                  </a:lnTo>
                  <a:lnTo>
                    <a:pt x="2070373" y="3716511"/>
                  </a:lnTo>
                  <a:lnTo>
                    <a:pt x="2022077" y="3719425"/>
                  </a:lnTo>
                  <a:lnTo>
                    <a:pt x="1973467" y="3721183"/>
                  </a:lnTo>
                  <a:lnTo>
                    <a:pt x="1924557" y="3721773"/>
                  </a:lnTo>
                  <a:lnTo>
                    <a:pt x="1875642" y="3721183"/>
                  </a:lnTo>
                  <a:lnTo>
                    <a:pt x="1827027" y="3719425"/>
                  </a:lnTo>
                  <a:lnTo>
                    <a:pt x="1778726" y="3716511"/>
                  </a:lnTo>
                  <a:lnTo>
                    <a:pt x="1730755" y="3712456"/>
                  </a:lnTo>
                  <a:lnTo>
                    <a:pt x="1683128" y="3707274"/>
                  </a:lnTo>
                  <a:lnTo>
                    <a:pt x="1635859" y="3700978"/>
                  </a:lnTo>
                  <a:lnTo>
                    <a:pt x="1588963" y="3693583"/>
                  </a:lnTo>
                  <a:lnTo>
                    <a:pt x="1542453" y="3685102"/>
                  </a:lnTo>
                  <a:lnTo>
                    <a:pt x="1496345" y="3675550"/>
                  </a:lnTo>
                  <a:lnTo>
                    <a:pt x="1450653" y="3664940"/>
                  </a:lnTo>
                  <a:lnTo>
                    <a:pt x="1405391" y="3653286"/>
                  </a:lnTo>
                  <a:lnTo>
                    <a:pt x="1360573" y="3640603"/>
                  </a:lnTo>
                  <a:lnTo>
                    <a:pt x="1316215" y="3626904"/>
                  </a:lnTo>
                  <a:lnTo>
                    <a:pt x="1272331" y="3612203"/>
                  </a:lnTo>
                  <a:lnTo>
                    <a:pt x="1228934" y="3596515"/>
                  </a:lnTo>
                  <a:lnTo>
                    <a:pt x="1186040" y="3579852"/>
                  </a:lnTo>
                  <a:lnTo>
                    <a:pt x="1143662" y="3562230"/>
                  </a:lnTo>
                  <a:lnTo>
                    <a:pt x="1101816" y="3543661"/>
                  </a:lnTo>
                  <a:lnTo>
                    <a:pt x="1060516" y="3524161"/>
                  </a:lnTo>
                  <a:lnTo>
                    <a:pt x="1019775" y="3503742"/>
                  </a:lnTo>
                  <a:lnTo>
                    <a:pt x="979609" y="3482420"/>
                  </a:lnTo>
                  <a:lnTo>
                    <a:pt x="940032" y="3460207"/>
                  </a:lnTo>
                  <a:lnTo>
                    <a:pt x="901058" y="3437118"/>
                  </a:lnTo>
                  <a:lnTo>
                    <a:pt x="862702" y="3413166"/>
                  </a:lnTo>
                  <a:lnTo>
                    <a:pt x="824979" y="3388367"/>
                  </a:lnTo>
                  <a:lnTo>
                    <a:pt x="787901" y="3362733"/>
                  </a:lnTo>
                  <a:lnTo>
                    <a:pt x="751485" y="3336278"/>
                  </a:lnTo>
                  <a:lnTo>
                    <a:pt x="715745" y="3309018"/>
                  </a:lnTo>
                  <a:lnTo>
                    <a:pt x="680694" y="3280964"/>
                  </a:lnTo>
                  <a:lnTo>
                    <a:pt x="646347" y="3252132"/>
                  </a:lnTo>
                  <a:lnTo>
                    <a:pt x="612720" y="3222536"/>
                  </a:lnTo>
                  <a:lnTo>
                    <a:pt x="579825" y="3192189"/>
                  </a:lnTo>
                  <a:lnTo>
                    <a:pt x="547678" y="3161105"/>
                  </a:lnTo>
                  <a:lnTo>
                    <a:pt x="516293" y="3129298"/>
                  </a:lnTo>
                  <a:lnTo>
                    <a:pt x="485684" y="3096783"/>
                  </a:lnTo>
                  <a:lnTo>
                    <a:pt x="455867" y="3063572"/>
                  </a:lnTo>
                  <a:lnTo>
                    <a:pt x="426854" y="3029681"/>
                  </a:lnTo>
                  <a:lnTo>
                    <a:pt x="398661" y="2995123"/>
                  </a:lnTo>
                  <a:lnTo>
                    <a:pt x="371303" y="2959912"/>
                  </a:lnTo>
                  <a:lnTo>
                    <a:pt x="344793" y="2924062"/>
                  </a:lnTo>
                  <a:lnTo>
                    <a:pt x="319145" y="2887587"/>
                  </a:lnTo>
                  <a:lnTo>
                    <a:pt x="294376" y="2850500"/>
                  </a:lnTo>
                  <a:lnTo>
                    <a:pt x="270498" y="2812817"/>
                  </a:lnTo>
                  <a:lnTo>
                    <a:pt x="247526" y="2774550"/>
                  </a:lnTo>
                  <a:lnTo>
                    <a:pt x="225475" y="2735714"/>
                  </a:lnTo>
                  <a:lnTo>
                    <a:pt x="204359" y="2696322"/>
                  </a:lnTo>
                  <a:lnTo>
                    <a:pt x="184192" y="2656390"/>
                  </a:lnTo>
                  <a:lnTo>
                    <a:pt x="164989" y="2615929"/>
                  </a:lnTo>
                  <a:lnTo>
                    <a:pt x="146765" y="2574956"/>
                  </a:lnTo>
                  <a:lnTo>
                    <a:pt x="129534" y="2533483"/>
                  </a:lnTo>
                  <a:lnTo>
                    <a:pt x="113309" y="2491524"/>
                  </a:lnTo>
                  <a:lnTo>
                    <a:pt x="98106" y="2449094"/>
                  </a:lnTo>
                  <a:lnTo>
                    <a:pt x="83940" y="2406206"/>
                  </a:lnTo>
                  <a:lnTo>
                    <a:pt x="70824" y="2362874"/>
                  </a:lnTo>
                  <a:lnTo>
                    <a:pt x="58772" y="2319112"/>
                  </a:lnTo>
                  <a:lnTo>
                    <a:pt x="47800" y="2274935"/>
                  </a:lnTo>
                  <a:lnTo>
                    <a:pt x="37922" y="2230356"/>
                  </a:lnTo>
                  <a:lnTo>
                    <a:pt x="29151" y="2185389"/>
                  </a:lnTo>
                  <a:lnTo>
                    <a:pt x="21504" y="2140048"/>
                  </a:lnTo>
                  <a:lnTo>
                    <a:pt x="14993" y="2094347"/>
                  </a:lnTo>
                  <a:lnTo>
                    <a:pt x="9634" y="2048300"/>
                  </a:lnTo>
                  <a:lnTo>
                    <a:pt x="5440" y="2001921"/>
                  </a:lnTo>
                  <a:lnTo>
                    <a:pt x="2427" y="1955224"/>
                  </a:lnTo>
                  <a:lnTo>
                    <a:pt x="609" y="1908222"/>
                  </a:lnTo>
                  <a:lnTo>
                    <a:pt x="0" y="1860931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21181" y="1328317"/>
            <a:ext cx="8083550" cy="3253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">
              <a:lnSpc>
                <a:spcPct val="120600"/>
              </a:lnSpc>
              <a:spcBef>
                <a:spcPts val="95"/>
              </a:spcBef>
            </a:pP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Spordan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uzak duran ve hareketsiz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yaşamı tercih </a:t>
            </a:r>
            <a:r>
              <a:rPr sz="2800" spc="-35" dirty="0">
                <a:solidFill>
                  <a:srgbClr val="585858"/>
                </a:solidFill>
                <a:latin typeface="Carlito"/>
                <a:cs typeface="Carlito"/>
              </a:rPr>
              <a:t>edenler, 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Olumsuz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ve </a:t>
            </a: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bağımlı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arkadaş çevresi</a:t>
            </a:r>
            <a:r>
              <a:rPr sz="2800" spc="4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30" dirty="0">
                <a:solidFill>
                  <a:srgbClr val="585858"/>
                </a:solidFill>
                <a:latin typeface="Carlito"/>
                <a:cs typeface="Carlito"/>
              </a:rPr>
              <a:t>bulunanlar,</a:t>
            </a:r>
            <a:endParaRPr sz="2800" dirty="0">
              <a:latin typeface="Carlito"/>
              <a:cs typeface="Carlito"/>
            </a:endParaRPr>
          </a:p>
          <a:p>
            <a:pPr marL="12700" marR="1459865">
              <a:lnSpc>
                <a:spcPct val="100000"/>
              </a:lnSpc>
              <a:spcBef>
                <a:spcPts val="720"/>
              </a:spcBef>
            </a:pP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Ders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başarısı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sürekli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düşük olan </a:t>
            </a:r>
            <a:r>
              <a:rPr sz="2800" spc="-30" dirty="0">
                <a:solidFill>
                  <a:srgbClr val="585858"/>
                </a:solidFill>
                <a:latin typeface="Carlito"/>
                <a:cs typeface="Carlito"/>
              </a:rPr>
              <a:t>ya </a:t>
            </a: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da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okul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dışı 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faaliyetlere </a:t>
            </a:r>
            <a:r>
              <a:rPr sz="2800" spc="-25" dirty="0">
                <a:solidFill>
                  <a:srgbClr val="585858"/>
                </a:solidFill>
                <a:latin typeface="Carlito"/>
                <a:cs typeface="Carlito"/>
              </a:rPr>
              <a:t>karşı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isteksiz</a:t>
            </a:r>
            <a:r>
              <a:rPr sz="2800" spc="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40" dirty="0">
                <a:solidFill>
                  <a:srgbClr val="585858"/>
                </a:solidFill>
                <a:latin typeface="Carlito"/>
                <a:cs typeface="Carlito"/>
              </a:rPr>
              <a:t>olanlar,</a:t>
            </a:r>
            <a:endParaRPr sz="2800" dirty="0">
              <a:latin typeface="Carlito"/>
              <a:cs typeface="Carlito"/>
            </a:endParaRPr>
          </a:p>
          <a:p>
            <a:pPr marL="19685">
              <a:lnSpc>
                <a:spcPts val="3155"/>
              </a:lnSpc>
            </a:pPr>
            <a:r>
              <a:rPr sz="2800" b="1" spc="-10" dirty="0">
                <a:solidFill>
                  <a:srgbClr val="585858"/>
                </a:solidFill>
                <a:latin typeface="Carlito"/>
                <a:cs typeface="Carlito"/>
              </a:rPr>
              <a:t>Arkadaş </a:t>
            </a:r>
            <a:r>
              <a:rPr sz="2800" b="1" spc="-5" dirty="0">
                <a:solidFill>
                  <a:srgbClr val="585858"/>
                </a:solidFill>
                <a:latin typeface="Carlito"/>
                <a:cs typeface="Carlito"/>
              </a:rPr>
              <a:t>edinme, </a:t>
            </a:r>
            <a:r>
              <a:rPr sz="2800" b="1" spc="-10" dirty="0">
                <a:solidFill>
                  <a:srgbClr val="585858"/>
                </a:solidFill>
                <a:latin typeface="Carlito"/>
                <a:cs typeface="Carlito"/>
              </a:rPr>
              <a:t>iletişim kurma</a:t>
            </a:r>
            <a:r>
              <a:rPr sz="2800" b="1" spc="10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585858"/>
                </a:solidFill>
                <a:latin typeface="Carlito"/>
                <a:cs typeface="Carlito"/>
              </a:rPr>
              <a:t>ve</a:t>
            </a:r>
            <a:endParaRPr sz="2800" dirty="0">
              <a:latin typeface="Carlito"/>
              <a:cs typeface="Carlito"/>
            </a:endParaRPr>
          </a:p>
          <a:p>
            <a:pPr marL="19685" marR="2749550">
              <a:lnSpc>
                <a:spcPct val="100000"/>
              </a:lnSpc>
            </a:pPr>
            <a:r>
              <a:rPr sz="2800" b="1" spc="-10" dirty="0">
                <a:solidFill>
                  <a:srgbClr val="585858"/>
                </a:solidFill>
                <a:latin typeface="Carlito"/>
                <a:cs typeface="Carlito"/>
              </a:rPr>
              <a:t>iletişimi </a:t>
            </a:r>
            <a:r>
              <a:rPr sz="2800" b="1" spc="-15" dirty="0">
                <a:solidFill>
                  <a:srgbClr val="585858"/>
                </a:solidFill>
                <a:latin typeface="Carlito"/>
                <a:cs typeface="Carlito"/>
              </a:rPr>
              <a:t>devam ettirme </a:t>
            </a:r>
            <a:r>
              <a:rPr sz="2800" b="1" spc="-5" dirty="0">
                <a:solidFill>
                  <a:srgbClr val="585858"/>
                </a:solidFill>
                <a:latin typeface="Carlito"/>
                <a:cs typeface="Carlito"/>
              </a:rPr>
              <a:t>becerileri az  </a:t>
            </a:r>
            <a:r>
              <a:rPr sz="2800" b="1" spc="-35" dirty="0">
                <a:solidFill>
                  <a:srgbClr val="585858"/>
                </a:solidFill>
                <a:latin typeface="Carlito"/>
                <a:cs typeface="Carlito"/>
              </a:rPr>
              <a:t>olanlar.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39725"/>
          </a:xfrm>
          <a:custGeom>
            <a:avLst/>
            <a:gdLst/>
            <a:ahLst/>
            <a:cxnLst/>
            <a:rect l="l" t="t" r="r" b="b"/>
            <a:pathLst>
              <a:path w="12192000" h="339725">
                <a:moveTo>
                  <a:pt x="2098675" y="339725"/>
                </a:moveTo>
                <a:lnTo>
                  <a:pt x="1768475" y="0"/>
                </a:lnTo>
                <a:lnTo>
                  <a:pt x="0" y="0"/>
                </a:lnTo>
                <a:lnTo>
                  <a:pt x="0" y="339725"/>
                </a:lnTo>
                <a:lnTo>
                  <a:pt x="2098675" y="339725"/>
                </a:lnTo>
                <a:close/>
              </a:path>
              <a:path w="12192000" h="339725">
                <a:moveTo>
                  <a:pt x="12192000" y="0"/>
                </a:moveTo>
                <a:lnTo>
                  <a:pt x="1812925" y="0"/>
                </a:lnTo>
                <a:lnTo>
                  <a:pt x="2141601" y="339725"/>
                </a:lnTo>
                <a:lnTo>
                  <a:pt x="12192000" y="339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621506" y="555625"/>
            <a:ext cx="321945" cy="4140200"/>
            <a:chOff x="621506" y="555625"/>
            <a:chExt cx="321945" cy="4140200"/>
          </a:xfrm>
        </p:grpSpPr>
        <p:sp>
          <p:nvSpPr>
            <p:cNvPr id="4" name="object 4"/>
            <p:cNvSpPr/>
            <p:nvPr/>
          </p:nvSpPr>
          <p:spPr>
            <a:xfrm>
              <a:off x="754862" y="555625"/>
              <a:ext cx="0" cy="4140200"/>
            </a:xfrm>
            <a:custGeom>
              <a:avLst/>
              <a:gdLst/>
              <a:ahLst/>
              <a:cxnLst/>
              <a:rect l="l" t="t" r="r" b="b"/>
              <a:pathLst>
                <a:path h="4140200">
                  <a:moveTo>
                    <a:pt x="0" y="0"/>
                  </a:moveTo>
                  <a:lnTo>
                    <a:pt x="0" y="4139946"/>
                  </a:lnTo>
                </a:path>
              </a:pathLst>
            </a:custGeom>
            <a:ln w="14287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52462" y="890524"/>
              <a:ext cx="204787" cy="1953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652462" y="890524"/>
              <a:ext cx="205104" cy="195580"/>
            </a:xfrm>
            <a:custGeom>
              <a:avLst/>
              <a:gdLst/>
              <a:ahLst/>
              <a:cxnLst/>
              <a:rect l="l" t="t" r="r" b="b"/>
              <a:pathLst>
                <a:path w="205105" h="195580">
                  <a:moveTo>
                    <a:pt x="0" y="97662"/>
                  </a:moveTo>
                  <a:lnTo>
                    <a:pt x="8047" y="59632"/>
                  </a:lnTo>
                  <a:lnTo>
                    <a:pt x="29992" y="28590"/>
                  </a:lnTo>
                  <a:lnTo>
                    <a:pt x="62541" y="7669"/>
                  </a:lnTo>
                  <a:lnTo>
                    <a:pt x="102400" y="0"/>
                  </a:lnTo>
                  <a:lnTo>
                    <a:pt x="142251" y="7669"/>
                  </a:lnTo>
                  <a:lnTo>
                    <a:pt x="174796" y="28590"/>
                  </a:lnTo>
                  <a:lnTo>
                    <a:pt x="196740" y="59632"/>
                  </a:lnTo>
                  <a:lnTo>
                    <a:pt x="204787" y="97662"/>
                  </a:lnTo>
                  <a:lnTo>
                    <a:pt x="196740" y="135639"/>
                  </a:lnTo>
                  <a:lnTo>
                    <a:pt x="174796" y="166687"/>
                  </a:lnTo>
                  <a:lnTo>
                    <a:pt x="142251" y="187638"/>
                  </a:lnTo>
                  <a:lnTo>
                    <a:pt x="102400" y="195325"/>
                  </a:lnTo>
                  <a:lnTo>
                    <a:pt x="62541" y="187638"/>
                  </a:lnTo>
                  <a:lnTo>
                    <a:pt x="29992" y="166687"/>
                  </a:lnTo>
                  <a:lnTo>
                    <a:pt x="8047" y="135639"/>
                  </a:lnTo>
                  <a:lnTo>
                    <a:pt x="0" y="97662"/>
                  </a:lnTo>
                  <a:close/>
                </a:path>
              </a:pathLst>
            </a:custGeom>
            <a:ln w="61912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56526" y="1613788"/>
              <a:ext cx="187325" cy="2148840"/>
            </a:xfrm>
            <a:custGeom>
              <a:avLst/>
              <a:gdLst/>
              <a:ahLst/>
              <a:cxnLst/>
              <a:rect l="l" t="t" r="r" b="b"/>
              <a:pathLst>
                <a:path w="187325" h="2148840">
                  <a:moveTo>
                    <a:pt x="0" y="514476"/>
                  </a:moveTo>
                  <a:lnTo>
                    <a:pt x="179374" y="514476"/>
                  </a:lnTo>
                </a:path>
                <a:path w="187325" h="2148840">
                  <a:moveTo>
                    <a:pt x="0" y="1321562"/>
                  </a:moveTo>
                  <a:lnTo>
                    <a:pt x="179374" y="1321562"/>
                  </a:lnTo>
                </a:path>
                <a:path w="187325" h="2148840">
                  <a:moveTo>
                    <a:pt x="7442" y="2148713"/>
                  </a:moveTo>
                  <a:lnTo>
                    <a:pt x="186829" y="2148713"/>
                  </a:lnTo>
                </a:path>
                <a:path w="187325" h="2148840">
                  <a:moveTo>
                    <a:pt x="7442" y="0"/>
                  </a:moveTo>
                  <a:lnTo>
                    <a:pt x="186829" y="0"/>
                  </a:lnTo>
                </a:path>
              </a:pathLst>
            </a:custGeom>
            <a:ln w="15875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7044" y="561847"/>
            <a:ext cx="51009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221F1F"/>
                </a:solidFill>
              </a:rPr>
              <a:t>Kimler Risk</a:t>
            </a:r>
            <a:r>
              <a:rPr sz="4000" spc="-80" dirty="0">
                <a:solidFill>
                  <a:srgbClr val="221F1F"/>
                </a:solidFill>
              </a:rPr>
              <a:t> </a:t>
            </a:r>
            <a:r>
              <a:rPr sz="4000" spc="-5" dirty="0">
                <a:solidFill>
                  <a:srgbClr val="221F1F"/>
                </a:solidFill>
              </a:rPr>
              <a:t>Altında?</a:t>
            </a:r>
            <a:endParaRPr sz="4000" dirty="0"/>
          </a:p>
        </p:txBody>
      </p:sp>
      <p:grpSp>
        <p:nvGrpSpPr>
          <p:cNvPr id="9" name="object 9"/>
          <p:cNvGrpSpPr/>
          <p:nvPr/>
        </p:nvGrpSpPr>
        <p:grpSpPr>
          <a:xfrm>
            <a:off x="7520685" y="2406269"/>
            <a:ext cx="4262755" cy="4262755"/>
            <a:chOff x="7520685" y="2406269"/>
            <a:chExt cx="4262755" cy="4262755"/>
          </a:xfrm>
        </p:grpSpPr>
        <p:sp>
          <p:nvSpPr>
            <p:cNvPr id="10" name="object 10"/>
            <p:cNvSpPr/>
            <p:nvPr/>
          </p:nvSpPr>
          <p:spPr>
            <a:xfrm>
              <a:off x="7641335" y="2526919"/>
              <a:ext cx="4021454" cy="4021454"/>
            </a:xfrm>
            <a:custGeom>
              <a:avLst/>
              <a:gdLst/>
              <a:ahLst/>
              <a:cxnLst/>
              <a:rect l="l" t="t" r="r" b="b"/>
              <a:pathLst>
                <a:path w="4021454" h="4021454">
                  <a:moveTo>
                    <a:pt x="0" y="2010536"/>
                  </a:moveTo>
                  <a:lnTo>
                    <a:pt x="565" y="1962394"/>
                  </a:lnTo>
                  <a:lnTo>
                    <a:pt x="2252" y="1914530"/>
                  </a:lnTo>
                  <a:lnTo>
                    <a:pt x="5048" y="1866955"/>
                  </a:lnTo>
                  <a:lnTo>
                    <a:pt x="8941" y="1819684"/>
                  </a:lnTo>
                  <a:lnTo>
                    <a:pt x="13917" y="1772727"/>
                  </a:lnTo>
                  <a:lnTo>
                    <a:pt x="19966" y="1726099"/>
                  </a:lnTo>
                  <a:lnTo>
                    <a:pt x="27073" y="1679811"/>
                  </a:lnTo>
                  <a:lnTo>
                    <a:pt x="35226" y="1633876"/>
                  </a:lnTo>
                  <a:lnTo>
                    <a:pt x="44413" y="1588306"/>
                  </a:lnTo>
                  <a:lnTo>
                    <a:pt x="54621" y="1543115"/>
                  </a:lnTo>
                  <a:lnTo>
                    <a:pt x="65837" y="1498315"/>
                  </a:lnTo>
                  <a:lnTo>
                    <a:pt x="78050" y="1453919"/>
                  </a:lnTo>
                  <a:lnTo>
                    <a:pt x="91245" y="1409938"/>
                  </a:lnTo>
                  <a:lnTo>
                    <a:pt x="105411" y="1366387"/>
                  </a:lnTo>
                  <a:lnTo>
                    <a:pt x="120535" y="1323276"/>
                  </a:lnTo>
                  <a:lnTo>
                    <a:pt x="136604" y="1280620"/>
                  </a:lnTo>
                  <a:lnTo>
                    <a:pt x="153607" y="1238430"/>
                  </a:lnTo>
                  <a:lnTo>
                    <a:pt x="171529" y="1196719"/>
                  </a:lnTo>
                  <a:lnTo>
                    <a:pt x="190359" y="1155500"/>
                  </a:lnTo>
                  <a:lnTo>
                    <a:pt x="210084" y="1114785"/>
                  </a:lnTo>
                  <a:lnTo>
                    <a:pt x="230691" y="1074587"/>
                  </a:lnTo>
                  <a:lnTo>
                    <a:pt x="252169" y="1034919"/>
                  </a:lnTo>
                  <a:lnTo>
                    <a:pt x="274503" y="995792"/>
                  </a:lnTo>
                  <a:lnTo>
                    <a:pt x="297682" y="957221"/>
                  </a:lnTo>
                  <a:lnTo>
                    <a:pt x="321693" y="919217"/>
                  </a:lnTo>
                  <a:lnTo>
                    <a:pt x="346523" y="881793"/>
                  </a:lnTo>
                  <a:lnTo>
                    <a:pt x="372160" y="844961"/>
                  </a:lnTo>
                  <a:lnTo>
                    <a:pt x="398592" y="808734"/>
                  </a:lnTo>
                  <a:lnTo>
                    <a:pt x="425804" y="773126"/>
                  </a:lnTo>
                  <a:lnTo>
                    <a:pt x="453786" y="738147"/>
                  </a:lnTo>
                  <a:lnTo>
                    <a:pt x="482524" y="703812"/>
                  </a:lnTo>
                  <a:lnTo>
                    <a:pt x="512006" y="670132"/>
                  </a:lnTo>
                  <a:lnTo>
                    <a:pt x="542220" y="637120"/>
                  </a:lnTo>
                  <a:lnTo>
                    <a:pt x="573151" y="604789"/>
                  </a:lnTo>
                  <a:lnTo>
                    <a:pt x="604789" y="573151"/>
                  </a:lnTo>
                  <a:lnTo>
                    <a:pt x="637120" y="542220"/>
                  </a:lnTo>
                  <a:lnTo>
                    <a:pt x="670132" y="512006"/>
                  </a:lnTo>
                  <a:lnTo>
                    <a:pt x="703812" y="482524"/>
                  </a:lnTo>
                  <a:lnTo>
                    <a:pt x="738147" y="453786"/>
                  </a:lnTo>
                  <a:lnTo>
                    <a:pt x="773126" y="425804"/>
                  </a:lnTo>
                  <a:lnTo>
                    <a:pt x="808734" y="398592"/>
                  </a:lnTo>
                  <a:lnTo>
                    <a:pt x="844961" y="372160"/>
                  </a:lnTo>
                  <a:lnTo>
                    <a:pt x="881793" y="346523"/>
                  </a:lnTo>
                  <a:lnTo>
                    <a:pt x="919217" y="321693"/>
                  </a:lnTo>
                  <a:lnTo>
                    <a:pt x="957221" y="297682"/>
                  </a:lnTo>
                  <a:lnTo>
                    <a:pt x="995792" y="274503"/>
                  </a:lnTo>
                  <a:lnTo>
                    <a:pt x="1034919" y="252169"/>
                  </a:lnTo>
                  <a:lnTo>
                    <a:pt x="1074587" y="230691"/>
                  </a:lnTo>
                  <a:lnTo>
                    <a:pt x="1114785" y="210084"/>
                  </a:lnTo>
                  <a:lnTo>
                    <a:pt x="1155500" y="190359"/>
                  </a:lnTo>
                  <a:lnTo>
                    <a:pt x="1196719" y="171529"/>
                  </a:lnTo>
                  <a:lnTo>
                    <a:pt x="1238430" y="153607"/>
                  </a:lnTo>
                  <a:lnTo>
                    <a:pt x="1280620" y="136604"/>
                  </a:lnTo>
                  <a:lnTo>
                    <a:pt x="1323276" y="120535"/>
                  </a:lnTo>
                  <a:lnTo>
                    <a:pt x="1366387" y="105411"/>
                  </a:lnTo>
                  <a:lnTo>
                    <a:pt x="1409938" y="91245"/>
                  </a:lnTo>
                  <a:lnTo>
                    <a:pt x="1453919" y="78050"/>
                  </a:lnTo>
                  <a:lnTo>
                    <a:pt x="1498315" y="65837"/>
                  </a:lnTo>
                  <a:lnTo>
                    <a:pt x="1543115" y="54621"/>
                  </a:lnTo>
                  <a:lnTo>
                    <a:pt x="1588306" y="44413"/>
                  </a:lnTo>
                  <a:lnTo>
                    <a:pt x="1633876" y="35226"/>
                  </a:lnTo>
                  <a:lnTo>
                    <a:pt x="1679811" y="27073"/>
                  </a:lnTo>
                  <a:lnTo>
                    <a:pt x="1726099" y="19966"/>
                  </a:lnTo>
                  <a:lnTo>
                    <a:pt x="1772727" y="13917"/>
                  </a:lnTo>
                  <a:lnTo>
                    <a:pt x="1819684" y="8941"/>
                  </a:lnTo>
                  <a:lnTo>
                    <a:pt x="1866955" y="5048"/>
                  </a:lnTo>
                  <a:lnTo>
                    <a:pt x="1914530" y="2252"/>
                  </a:lnTo>
                  <a:lnTo>
                    <a:pt x="1962394" y="565"/>
                  </a:lnTo>
                  <a:lnTo>
                    <a:pt x="2010537" y="0"/>
                  </a:lnTo>
                  <a:lnTo>
                    <a:pt x="2058679" y="565"/>
                  </a:lnTo>
                  <a:lnTo>
                    <a:pt x="2106543" y="2252"/>
                  </a:lnTo>
                  <a:lnTo>
                    <a:pt x="2154118" y="5048"/>
                  </a:lnTo>
                  <a:lnTo>
                    <a:pt x="2201389" y="8941"/>
                  </a:lnTo>
                  <a:lnTo>
                    <a:pt x="2248346" y="13917"/>
                  </a:lnTo>
                  <a:lnTo>
                    <a:pt x="2294974" y="19966"/>
                  </a:lnTo>
                  <a:lnTo>
                    <a:pt x="2341262" y="27073"/>
                  </a:lnTo>
                  <a:lnTo>
                    <a:pt x="2387197" y="35226"/>
                  </a:lnTo>
                  <a:lnTo>
                    <a:pt x="2432767" y="44413"/>
                  </a:lnTo>
                  <a:lnTo>
                    <a:pt x="2477958" y="54621"/>
                  </a:lnTo>
                  <a:lnTo>
                    <a:pt x="2522758" y="65837"/>
                  </a:lnTo>
                  <a:lnTo>
                    <a:pt x="2567154" y="78050"/>
                  </a:lnTo>
                  <a:lnTo>
                    <a:pt x="2611135" y="91245"/>
                  </a:lnTo>
                  <a:lnTo>
                    <a:pt x="2654686" y="105411"/>
                  </a:lnTo>
                  <a:lnTo>
                    <a:pt x="2697797" y="120535"/>
                  </a:lnTo>
                  <a:lnTo>
                    <a:pt x="2740453" y="136604"/>
                  </a:lnTo>
                  <a:lnTo>
                    <a:pt x="2782643" y="153607"/>
                  </a:lnTo>
                  <a:lnTo>
                    <a:pt x="2824354" y="171529"/>
                  </a:lnTo>
                  <a:lnTo>
                    <a:pt x="2865573" y="190359"/>
                  </a:lnTo>
                  <a:lnTo>
                    <a:pt x="2906288" y="210084"/>
                  </a:lnTo>
                  <a:lnTo>
                    <a:pt x="2946486" y="230691"/>
                  </a:lnTo>
                  <a:lnTo>
                    <a:pt x="2986154" y="252169"/>
                  </a:lnTo>
                  <a:lnTo>
                    <a:pt x="3025281" y="274503"/>
                  </a:lnTo>
                  <a:lnTo>
                    <a:pt x="3063852" y="297682"/>
                  </a:lnTo>
                  <a:lnTo>
                    <a:pt x="3101856" y="321693"/>
                  </a:lnTo>
                  <a:lnTo>
                    <a:pt x="3139280" y="346523"/>
                  </a:lnTo>
                  <a:lnTo>
                    <a:pt x="3176112" y="372160"/>
                  </a:lnTo>
                  <a:lnTo>
                    <a:pt x="3212339" y="398592"/>
                  </a:lnTo>
                  <a:lnTo>
                    <a:pt x="3247947" y="425804"/>
                  </a:lnTo>
                  <a:lnTo>
                    <a:pt x="3282926" y="453786"/>
                  </a:lnTo>
                  <a:lnTo>
                    <a:pt x="3317261" y="482524"/>
                  </a:lnTo>
                  <a:lnTo>
                    <a:pt x="3350941" y="512006"/>
                  </a:lnTo>
                  <a:lnTo>
                    <a:pt x="3383953" y="542220"/>
                  </a:lnTo>
                  <a:lnTo>
                    <a:pt x="3416284" y="573151"/>
                  </a:lnTo>
                  <a:lnTo>
                    <a:pt x="3447922" y="604789"/>
                  </a:lnTo>
                  <a:lnTo>
                    <a:pt x="3478853" y="637120"/>
                  </a:lnTo>
                  <a:lnTo>
                    <a:pt x="3509067" y="670132"/>
                  </a:lnTo>
                  <a:lnTo>
                    <a:pt x="3538549" y="703812"/>
                  </a:lnTo>
                  <a:lnTo>
                    <a:pt x="3567287" y="738147"/>
                  </a:lnTo>
                  <a:lnTo>
                    <a:pt x="3595269" y="773126"/>
                  </a:lnTo>
                  <a:lnTo>
                    <a:pt x="3622481" y="808734"/>
                  </a:lnTo>
                  <a:lnTo>
                    <a:pt x="3648913" y="844961"/>
                  </a:lnTo>
                  <a:lnTo>
                    <a:pt x="3674550" y="881793"/>
                  </a:lnTo>
                  <a:lnTo>
                    <a:pt x="3699380" y="919217"/>
                  </a:lnTo>
                  <a:lnTo>
                    <a:pt x="3723391" y="957221"/>
                  </a:lnTo>
                  <a:lnTo>
                    <a:pt x="3746570" y="995792"/>
                  </a:lnTo>
                  <a:lnTo>
                    <a:pt x="3768904" y="1034919"/>
                  </a:lnTo>
                  <a:lnTo>
                    <a:pt x="3790382" y="1074587"/>
                  </a:lnTo>
                  <a:lnTo>
                    <a:pt x="3810989" y="1114785"/>
                  </a:lnTo>
                  <a:lnTo>
                    <a:pt x="3830714" y="1155500"/>
                  </a:lnTo>
                  <a:lnTo>
                    <a:pt x="3849544" y="1196719"/>
                  </a:lnTo>
                  <a:lnTo>
                    <a:pt x="3867466" y="1238430"/>
                  </a:lnTo>
                  <a:lnTo>
                    <a:pt x="3884469" y="1280620"/>
                  </a:lnTo>
                  <a:lnTo>
                    <a:pt x="3900538" y="1323276"/>
                  </a:lnTo>
                  <a:lnTo>
                    <a:pt x="3915662" y="1366387"/>
                  </a:lnTo>
                  <a:lnTo>
                    <a:pt x="3929828" y="1409938"/>
                  </a:lnTo>
                  <a:lnTo>
                    <a:pt x="3943023" y="1453919"/>
                  </a:lnTo>
                  <a:lnTo>
                    <a:pt x="3955236" y="1498315"/>
                  </a:lnTo>
                  <a:lnTo>
                    <a:pt x="3966452" y="1543115"/>
                  </a:lnTo>
                  <a:lnTo>
                    <a:pt x="3976660" y="1588306"/>
                  </a:lnTo>
                  <a:lnTo>
                    <a:pt x="3985847" y="1633876"/>
                  </a:lnTo>
                  <a:lnTo>
                    <a:pt x="3994000" y="1679811"/>
                  </a:lnTo>
                  <a:lnTo>
                    <a:pt x="4001107" y="1726099"/>
                  </a:lnTo>
                  <a:lnTo>
                    <a:pt x="4007156" y="1772727"/>
                  </a:lnTo>
                  <a:lnTo>
                    <a:pt x="4012132" y="1819684"/>
                  </a:lnTo>
                  <a:lnTo>
                    <a:pt x="4016025" y="1866955"/>
                  </a:lnTo>
                  <a:lnTo>
                    <a:pt x="4018821" y="1914530"/>
                  </a:lnTo>
                  <a:lnTo>
                    <a:pt x="4020508" y="1962394"/>
                  </a:lnTo>
                  <a:lnTo>
                    <a:pt x="4021074" y="2010536"/>
                  </a:lnTo>
                  <a:lnTo>
                    <a:pt x="4020508" y="2058680"/>
                  </a:lnTo>
                  <a:lnTo>
                    <a:pt x="4018821" y="2106546"/>
                  </a:lnTo>
                  <a:lnTo>
                    <a:pt x="4016025" y="2154122"/>
                  </a:lnTo>
                  <a:lnTo>
                    <a:pt x="4012132" y="2201395"/>
                  </a:lnTo>
                  <a:lnTo>
                    <a:pt x="4007156" y="2248353"/>
                  </a:lnTo>
                  <a:lnTo>
                    <a:pt x="4001107" y="2294983"/>
                  </a:lnTo>
                  <a:lnTo>
                    <a:pt x="3994000" y="2341272"/>
                  </a:lnTo>
                  <a:lnTo>
                    <a:pt x="3985847" y="2387209"/>
                  </a:lnTo>
                  <a:lnTo>
                    <a:pt x="3976660" y="2432779"/>
                  </a:lnTo>
                  <a:lnTo>
                    <a:pt x="3966452" y="2477971"/>
                  </a:lnTo>
                  <a:lnTo>
                    <a:pt x="3955236" y="2522772"/>
                  </a:lnTo>
                  <a:lnTo>
                    <a:pt x="3943023" y="2567170"/>
                  </a:lnTo>
                  <a:lnTo>
                    <a:pt x="3929828" y="2611151"/>
                  </a:lnTo>
                  <a:lnTo>
                    <a:pt x="3915662" y="2654704"/>
                  </a:lnTo>
                  <a:lnTo>
                    <a:pt x="3900538" y="2697815"/>
                  </a:lnTo>
                  <a:lnTo>
                    <a:pt x="3884469" y="2740472"/>
                  </a:lnTo>
                  <a:lnTo>
                    <a:pt x="3867466" y="2782663"/>
                  </a:lnTo>
                  <a:lnTo>
                    <a:pt x="3849544" y="2824375"/>
                  </a:lnTo>
                  <a:lnTo>
                    <a:pt x="3830714" y="2865595"/>
                  </a:lnTo>
                  <a:lnTo>
                    <a:pt x="3810989" y="2906310"/>
                  </a:lnTo>
                  <a:lnTo>
                    <a:pt x="3790382" y="2946508"/>
                  </a:lnTo>
                  <a:lnTo>
                    <a:pt x="3768904" y="2986177"/>
                  </a:lnTo>
                  <a:lnTo>
                    <a:pt x="3746570" y="3025304"/>
                  </a:lnTo>
                  <a:lnTo>
                    <a:pt x="3723391" y="3063876"/>
                  </a:lnTo>
                  <a:lnTo>
                    <a:pt x="3699380" y="3101881"/>
                  </a:lnTo>
                  <a:lnTo>
                    <a:pt x="3674550" y="3139305"/>
                  </a:lnTo>
                  <a:lnTo>
                    <a:pt x="3648913" y="3176137"/>
                  </a:lnTo>
                  <a:lnTo>
                    <a:pt x="3622481" y="3212364"/>
                  </a:lnTo>
                  <a:lnTo>
                    <a:pt x="3595269" y="3247973"/>
                  </a:lnTo>
                  <a:lnTo>
                    <a:pt x="3567287" y="3282952"/>
                  </a:lnTo>
                  <a:lnTo>
                    <a:pt x="3538549" y="3317288"/>
                  </a:lnTo>
                  <a:lnTo>
                    <a:pt x="3509067" y="3350968"/>
                  </a:lnTo>
                  <a:lnTo>
                    <a:pt x="3478853" y="3383980"/>
                  </a:lnTo>
                  <a:lnTo>
                    <a:pt x="3447922" y="3416311"/>
                  </a:lnTo>
                  <a:lnTo>
                    <a:pt x="3416284" y="3447949"/>
                  </a:lnTo>
                  <a:lnTo>
                    <a:pt x="3383953" y="3478881"/>
                  </a:lnTo>
                  <a:lnTo>
                    <a:pt x="3350941" y="3509094"/>
                  </a:lnTo>
                  <a:lnTo>
                    <a:pt x="3317261" y="3538576"/>
                  </a:lnTo>
                  <a:lnTo>
                    <a:pt x="3282926" y="3567314"/>
                  </a:lnTo>
                  <a:lnTo>
                    <a:pt x="3247947" y="3595296"/>
                  </a:lnTo>
                  <a:lnTo>
                    <a:pt x="3212339" y="3622509"/>
                  </a:lnTo>
                  <a:lnTo>
                    <a:pt x="3176112" y="3648940"/>
                  </a:lnTo>
                  <a:lnTo>
                    <a:pt x="3139280" y="3674577"/>
                  </a:lnTo>
                  <a:lnTo>
                    <a:pt x="3101856" y="3699408"/>
                  </a:lnTo>
                  <a:lnTo>
                    <a:pt x="3063852" y="3723418"/>
                  </a:lnTo>
                  <a:lnTo>
                    <a:pt x="3025281" y="3746597"/>
                  </a:lnTo>
                  <a:lnTo>
                    <a:pt x="2986154" y="3768932"/>
                  </a:lnTo>
                  <a:lnTo>
                    <a:pt x="2946486" y="3790409"/>
                  </a:lnTo>
                  <a:lnTo>
                    <a:pt x="2906288" y="3811016"/>
                  </a:lnTo>
                  <a:lnTo>
                    <a:pt x="2865573" y="3830741"/>
                  </a:lnTo>
                  <a:lnTo>
                    <a:pt x="2824354" y="3849571"/>
                  </a:lnTo>
                  <a:lnTo>
                    <a:pt x="2782643" y="3867493"/>
                  </a:lnTo>
                  <a:lnTo>
                    <a:pt x="2740453" y="3884495"/>
                  </a:lnTo>
                  <a:lnTo>
                    <a:pt x="2697797" y="3900565"/>
                  </a:lnTo>
                  <a:lnTo>
                    <a:pt x="2654686" y="3915689"/>
                  </a:lnTo>
                  <a:lnTo>
                    <a:pt x="2611135" y="3929854"/>
                  </a:lnTo>
                  <a:lnTo>
                    <a:pt x="2567154" y="3943050"/>
                  </a:lnTo>
                  <a:lnTo>
                    <a:pt x="2522758" y="3955262"/>
                  </a:lnTo>
                  <a:lnTo>
                    <a:pt x="2477958" y="3966478"/>
                  </a:lnTo>
                  <a:lnTo>
                    <a:pt x="2432767" y="3976686"/>
                  </a:lnTo>
                  <a:lnTo>
                    <a:pt x="2387197" y="3985873"/>
                  </a:lnTo>
                  <a:lnTo>
                    <a:pt x="2341262" y="3994026"/>
                  </a:lnTo>
                  <a:lnTo>
                    <a:pt x="2294974" y="4001133"/>
                  </a:lnTo>
                  <a:lnTo>
                    <a:pt x="2248346" y="4007181"/>
                  </a:lnTo>
                  <a:lnTo>
                    <a:pt x="2201389" y="4012158"/>
                  </a:lnTo>
                  <a:lnTo>
                    <a:pt x="2154118" y="4016051"/>
                  </a:lnTo>
                  <a:lnTo>
                    <a:pt x="2106543" y="4018847"/>
                  </a:lnTo>
                  <a:lnTo>
                    <a:pt x="2058679" y="4020534"/>
                  </a:lnTo>
                  <a:lnTo>
                    <a:pt x="2010537" y="4021099"/>
                  </a:lnTo>
                  <a:lnTo>
                    <a:pt x="1962394" y="4020534"/>
                  </a:lnTo>
                  <a:lnTo>
                    <a:pt x="1914530" y="4018847"/>
                  </a:lnTo>
                  <a:lnTo>
                    <a:pt x="1866955" y="4016051"/>
                  </a:lnTo>
                  <a:lnTo>
                    <a:pt x="1819684" y="4012158"/>
                  </a:lnTo>
                  <a:lnTo>
                    <a:pt x="1772727" y="4007181"/>
                  </a:lnTo>
                  <a:lnTo>
                    <a:pt x="1726099" y="4001133"/>
                  </a:lnTo>
                  <a:lnTo>
                    <a:pt x="1679811" y="3994026"/>
                  </a:lnTo>
                  <a:lnTo>
                    <a:pt x="1633876" y="3985873"/>
                  </a:lnTo>
                  <a:lnTo>
                    <a:pt x="1588306" y="3976686"/>
                  </a:lnTo>
                  <a:lnTo>
                    <a:pt x="1543115" y="3966478"/>
                  </a:lnTo>
                  <a:lnTo>
                    <a:pt x="1498315" y="3955262"/>
                  </a:lnTo>
                  <a:lnTo>
                    <a:pt x="1453919" y="3943050"/>
                  </a:lnTo>
                  <a:lnTo>
                    <a:pt x="1409938" y="3929854"/>
                  </a:lnTo>
                  <a:lnTo>
                    <a:pt x="1366387" y="3915689"/>
                  </a:lnTo>
                  <a:lnTo>
                    <a:pt x="1323276" y="3900565"/>
                  </a:lnTo>
                  <a:lnTo>
                    <a:pt x="1280620" y="3884495"/>
                  </a:lnTo>
                  <a:lnTo>
                    <a:pt x="1238430" y="3867493"/>
                  </a:lnTo>
                  <a:lnTo>
                    <a:pt x="1196719" y="3849571"/>
                  </a:lnTo>
                  <a:lnTo>
                    <a:pt x="1155500" y="3830741"/>
                  </a:lnTo>
                  <a:lnTo>
                    <a:pt x="1114785" y="3811016"/>
                  </a:lnTo>
                  <a:lnTo>
                    <a:pt x="1074587" y="3790409"/>
                  </a:lnTo>
                  <a:lnTo>
                    <a:pt x="1034919" y="3768932"/>
                  </a:lnTo>
                  <a:lnTo>
                    <a:pt x="995792" y="3746597"/>
                  </a:lnTo>
                  <a:lnTo>
                    <a:pt x="957221" y="3723418"/>
                  </a:lnTo>
                  <a:lnTo>
                    <a:pt x="919217" y="3699408"/>
                  </a:lnTo>
                  <a:lnTo>
                    <a:pt x="881793" y="3674577"/>
                  </a:lnTo>
                  <a:lnTo>
                    <a:pt x="844961" y="3648940"/>
                  </a:lnTo>
                  <a:lnTo>
                    <a:pt x="808734" y="3622509"/>
                  </a:lnTo>
                  <a:lnTo>
                    <a:pt x="773126" y="3595296"/>
                  </a:lnTo>
                  <a:lnTo>
                    <a:pt x="738147" y="3567314"/>
                  </a:lnTo>
                  <a:lnTo>
                    <a:pt x="703812" y="3538576"/>
                  </a:lnTo>
                  <a:lnTo>
                    <a:pt x="670132" y="3509094"/>
                  </a:lnTo>
                  <a:lnTo>
                    <a:pt x="637120" y="3478881"/>
                  </a:lnTo>
                  <a:lnTo>
                    <a:pt x="604789" y="3447949"/>
                  </a:lnTo>
                  <a:lnTo>
                    <a:pt x="573151" y="3416311"/>
                  </a:lnTo>
                  <a:lnTo>
                    <a:pt x="542220" y="3383980"/>
                  </a:lnTo>
                  <a:lnTo>
                    <a:pt x="512006" y="3350968"/>
                  </a:lnTo>
                  <a:lnTo>
                    <a:pt x="482524" y="3317288"/>
                  </a:lnTo>
                  <a:lnTo>
                    <a:pt x="453786" y="3282952"/>
                  </a:lnTo>
                  <a:lnTo>
                    <a:pt x="425804" y="3247973"/>
                  </a:lnTo>
                  <a:lnTo>
                    <a:pt x="398592" y="3212364"/>
                  </a:lnTo>
                  <a:lnTo>
                    <a:pt x="372160" y="3176137"/>
                  </a:lnTo>
                  <a:lnTo>
                    <a:pt x="346523" y="3139305"/>
                  </a:lnTo>
                  <a:lnTo>
                    <a:pt x="321693" y="3101881"/>
                  </a:lnTo>
                  <a:lnTo>
                    <a:pt x="297682" y="3063876"/>
                  </a:lnTo>
                  <a:lnTo>
                    <a:pt x="274503" y="3025304"/>
                  </a:lnTo>
                  <a:lnTo>
                    <a:pt x="252169" y="2986177"/>
                  </a:lnTo>
                  <a:lnTo>
                    <a:pt x="230691" y="2946508"/>
                  </a:lnTo>
                  <a:lnTo>
                    <a:pt x="210084" y="2906310"/>
                  </a:lnTo>
                  <a:lnTo>
                    <a:pt x="190359" y="2865595"/>
                  </a:lnTo>
                  <a:lnTo>
                    <a:pt x="171529" y="2824375"/>
                  </a:lnTo>
                  <a:lnTo>
                    <a:pt x="153607" y="2782663"/>
                  </a:lnTo>
                  <a:lnTo>
                    <a:pt x="136604" y="2740472"/>
                  </a:lnTo>
                  <a:lnTo>
                    <a:pt x="120535" y="2697815"/>
                  </a:lnTo>
                  <a:lnTo>
                    <a:pt x="105411" y="2654704"/>
                  </a:lnTo>
                  <a:lnTo>
                    <a:pt x="91245" y="2611151"/>
                  </a:lnTo>
                  <a:lnTo>
                    <a:pt x="78050" y="2567170"/>
                  </a:lnTo>
                  <a:lnTo>
                    <a:pt x="65837" y="2522772"/>
                  </a:lnTo>
                  <a:lnTo>
                    <a:pt x="54621" y="2477971"/>
                  </a:lnTo>
                  <a:lnTo>
                    <a:pt x="44413" y="2432779"/>
                  </a:lnTo>
                  <a:lnTo>
                    <a:pt x="35226" y="2387209"/>
                  </a:lnTo>
                  <a:lnTo>
                    <a:pt x="27073" y="2341272"/>
                  </a:lnTo>
                  <a:lnTo>
                    <a:pt x="19966" y="2294983"/>
                  </a:lnTo>
                  <a:lnTo>
                    <a:pt x="13917" y="2248353"/>
                  </a:lnTo>
                  <a:lnTo>
                    <a:pt x="8941" y="2201395"/>
                  </a:lnTo>
                  <a:lnTo>
                    <a:pt x="5048" y="2154122"/>
                  </a:lnTo>
                  <a:lnTo>
                    <a:pt x="2252" y="2106546"/>
                  </a:lnTo>
                  <a:lnTo>
                    <a:pt x="565" y="2058680"/>
                  </a:lnTo>
                  <a:lnTo>
                    <a:pt x="0" y="2010536"/>
                  </a:lnTo>
                  <a:close/>
                </a:path>
              </a:pathLst>
            </a:custGeom>
            <a:ln w="2413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8396" y="2662936"/>
              <a:ext cx="3769868" cy="37539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8396" y="2662936"/>
              <a:ext cx="3769995" cy="3754120"/>
            </a:xfrm>
            <a:custGeom>
              <a:avLst/>
              <a:gdLst/>
              <a:ahLst/>
              <a:cxnLst/>
              <a:rect l="l" t="t" r="r" b="b"/>
              <a:pathLst>
                <a:path w="3769995" h="3754120">
                  <a:moveTo>
                    <a:pt x="0" y="1876933"/>
                  </a:moveTo>
                  <a:lnTo>
                    <a:pt x="615" y="1828489"/>
                  </a:lnTo>
                  <a:lnTo>
                    <a:pt x="2452" y="1780348"/>
                  </a:lnTo>
                  <a:lnTo>
                    <a:pt x="5496" y="1732524"/>
                  </a:lnTo>
                  <a:lnTo>
                    <a:pt x="9731" y="1685032"/>
                  </a:lnTo>
                  <a:lnTo>
                    <a:pt x="15144" y="1637885"/>
                  </a:lnTo>
                  <a:lnTo>
                    <a:pt x="21718" y="1591100"/>
                  </a:lnTo>
                  <a:lnTo>
                    <a:pt x="29440" y="1544691"/>
                  </a:lnTo>
                  <a:lnTo>
                    <a:pt x="38295" y="1498673"/>
                  </a:lnTo>
                  <a:lnTo>
                    <a:pt x="48267" y="1453060"/>
                  </a:lnTo>
                  <a:lnTo>
                    <a:pt x="59342" y="1407867"/>
                  </a:lnTo>
                  <a:lnTo>
                    <a:pt x="71506" y="1363109"/>
                  </a:lnTo>
                  <a:lnTo>
                    <a:pt x="84743" y="1318800"/>
                  </a:lnTo>
                  <a:lnTo>
                    <a:pt x="99038" y="1274956"/>
                  </a:lnTo>
                  <a:lnTo>
                    <a:pt x="114377" y="1231591"/>
                  </a:lnTo>
                  <a:lnTo>
                    <a:pt x="130745" y="1188720"/>
                  </a:lnTo>
                  <a:lnTo>
                    <a:pt x="148127" y="1146357"/>
                  </a:lnTo>
                  <a:lnTo>
                    <a:pt x="166509" y="1104518"/>
                  </a:lnTo>
                  <a:lnTo>
                    <a:pt x="185875" y="1063216"/>
                  </a:lnTo>
                  <a:lnTo>
                    <a:pt x="206210" y="1022468"/>
                  </a:lnTo>
                  <a:lnTo>
                    <a:pt x="227501" y="982287"/>
                  </a:lnTo>
                  <a:lnTo>
                    <a:pt x="249732" y="942688"/>
                  </a:lnTo>
                  <a:lnTo>
                    <a:pt x="272888" y="903687"/>
                  </a:lnTo>
                  <a:lnTo>
                    <a:pt x="296955" y="865297"/>
                  </a:lnTo>
                  <a:lnTo>
                    <a:pt x="321917" y="827533"/>
                  </a:lnTo>
                  <a:lnTo>
                    <a:pt x="347760" y="790411"/>
                  </a:lnTo>
                  <a:lnTo>
                    <a:pt x="374470" y="753945"/>
                  </a:lnTo>
                  <a:lnTo>
                    <a:pt x="402030" y="718150"/>
                  </a:lnTo>
                  <a:lnTo>
                    <a:pt x="430427" y="683040"/>
                  </a:lnTo>
                  <a:lnTo>
                    <a:pt x="459646" y="648631"/>
                  </a:lnTo>
                  <a:lnTo>
                    <a:pt x="489672" y="614936"/>
                  </a:lnTo>
                  <a:lnTo>
                    <a:pt x="520489" y="581971"/>
                  </a:lnTo>
                  <a:lnTo>
                    <a:pt x="552084" y="549751"/>
                  </a:lnTo>
                  <a:lnTo>
                    <a:pt x="584442" y="518290"/>
                  </a:lnTo>
                  <a:lnTo>
                    <a:pt x="617547" y="487602"/>
                  </a:lnTo>
                  <a:lnTo>
                    <a:pt x="651385" y="457704"/>
                  </a:lnTo>
                  <a:lnTo>
                    <a:pt x="685941" y="428609"/>
                  </a:lnTo>
                  <a:lnTo>
                    <a:pt x="721200" y="400332"/>
                  </a:lnTo>
                  <a:lnTo>
                    <a:pt x="757148" y="372888"/>
                  </a:lnTo>
                  <a:lnTo>
                    <a:pt x="793769" y="346291"/>
                  </a:lnTo>
                  <a:lnTo>
                    <a:pt x="831050" y="320557"/>
                  </a:lnTo>
                  <a:lnTo>
                    <a:pt x="868974" y="295701"/>
                  </a:lnTo>
                  <a:lnTo>
                    <a:pt x="907527" y="271736"/>
                  </a:lnTo>
                  <a:lnTo>
                    <a:pt x="946695" y="248678"/>
                  </a:lnTo>
                  <a:lnTo>
                    <a:pt x="986463" y="226541"/>
                  </a:lnTo>
                  <a:lnTo>
                    <a:pt x="1026815" y="205340"/>
                  </a:lnTo>
                  <a:lnTo>
                    <a:pt x="1067737" y="185090"/>
                  </a:lnTo>
                  <a:lnTo>
                    <a:pt x="1109215" y="165806"/>
                  </a:lnTo>
                  <a:lnTo>
                    <a:pt x="1151233" y="147502"/>
                  </a:lnTo>
                  <a:lnTo>
                    <a:pt x="1193776" y="130193"/>
                  </a:lnTo>
                  <a:lnTo>
                    <a:pt x="1236830" y="113894"/>
                  </a:lnTo>
                  <a:lnTo>
                    <a:pt x="1280381" y="98620"/>
                  </a:lnTo>
                  <a:lnTo>
                    <a:pt x="1324412" y="84385"/>
                  </a:lnTo>
                  <a:lnTo>
                    <a:pt x="1368910" y="71204"/>
                  </a:lnTo>
                  <a:lnTo>
                    <a:pt x="1413860" y="59092"/>
                  </a:lnTo>
                  <a:lnTo>
                    <a:pt x="1459246" y="48063"/>
                  </a:lnTo>
                  <a:lnTo>
                    <a:pt x="1505054" y="38133"/>
                  </a:lnTo>
                  <a:lnTo>
                    <a:pt x="1551269" y="29316"/>
                  </a:lnTo>
                  <a:lnTo>
                    <a:pt x="1597877" y="21627"/>
                  </a:lnTo>
                  <a:lnTo>
                    <a:pt x="1644862" y="15080"/>
                  </a:lnTo>
                  <a:lnTo>
                    <a:pt x="1692210" y="9690"/>
                  </a:lnTo>
                  <a:lnTo>
                    <a:pt x="1739906" y="5473"/>
                  </a:lnTo>
                  <a:lnTo>
                    <a:pt x="1787935" y="2442"/>
                  </a:lnTo>
                  <a:lnTo>
                    <a:pt x="1836283" y="613"/>
                  </a:lnTo>
                  <a:lnTo>
                    <a:pt x="1884933" y="0"/>
                  </a:lnTo>
                  <a:lnTo>
                    <a:pt x="1933584" y="613"/>
                  </a:lnTo>
                  <a:lnTo>
                    <a:pt x="1981932" y="2442"/>
                  </a:lnTo>
                  <a:lnTo>
                    <a:pt x="2029961" y="5473"/>
                  </a:lnTo>
                  <a:lnTo>
                    <a:pt x="2077657" y="9690"/>
                  </a:lnTo>
                  <a:lnTo>
                    <a:pt x="2125005" y="15080"/>
                  </a:lnTo>
                  <a:lnTo>
                    <a:pt x="2171990" y="21627"/>
                  </a:lnTo>
                  <a:lnTo>
                    <a:pt x="2218598" y="29316"/>
                  </a:lnTo>
                  <a:lnTo>
                    <a:pt x="2264813" y="38133"/>
                  </a:lnTo>
                  <a:lnTo>
                    <a:pt x="2310621" y="48063"/>
                  </a:lnTo>
                  <a:lnTo>
                    <a:pt x="2356007" y="59092"/>
                  </a:lnTo>
                  <a:lnTo>
                    <a:pt x="2400957" y="71204"/>
                  </a:lnTo>
                  <a:lnTo>
                    <a:pt x="2445455" y="84385"/>
                  </a:lnTo>
                  <a:lnTo>
                    <a:pt x="2489486" y="98620"/>
                  </a:lnTo>
                  <a:lnTo>
                    <a:pt x="2533037" y="113894"/>
                  </a:lnTo>
                  <a:lnTo>
                    <a:pt x="2576091" y="130193"/>
                  </a:lnTo>
                  <a:lnTo>
                    <a:pt x="2618634" y="147502"/>
                  </a:lnTo>
                  <a:lnTo>
                    <a:pt x="2660652" y="165806"/>
                  </a:lnTo>
                  <a:lnTo>
                    <a:pt x="2702130" y="185090"/>
                  </a:lnTo>
                  <a:lnTo>
                    <a:pt x="2743052" y="205340"/>
                  </a:lnTo>
                  <a:lnTo>
                    <a:pt x="2783404" y="226541"/>
                  </a:lnTo>
                  <a:lnTo>
                    <a:pt x="2823172" y="248678"/>
                  </a:lnTo>
                  <a:lnTo>
                    <a:pt x="2862340" y="271736"/>
                  </a:lnTo>
                  <a:lnTo>
                    <a:pt x="2900893" y="295701"/>
                  </a:lnTo>
                  <a:lnTo>
                    <a:pt x="2938817" y="320557"/>
                  </a:lnTo>
                  <a:lnTo>
                    <a:pt x="2976098" y="346291"/>
                  </a:lnTo>
                  <a:lnTo>
                    <a:pt x="3012719" y="372888"/>
                  </a:lnTo>
                  <a:lnTo>
                    <a:pt x="3048667" y="400332"/>
                  </a:lnTo>
                  <a:lnTo>
                    <a:pt x="3083926" y="428609"/>
                  </a:lnTo>
                  <a:lnTo>
                    <a:pt x="3118482" y="457704"/>
                  </a:lnTo>
                  <a:lnTo>
                    <a:pt x="3152320" y="487602"/>
                  </a:lnTo>
                  <a:lnTo>
                    <a:pt x="3185425" y="518290"/>
                  </a:lnTo>
                  <a:lnTo>
                    <a:pt x="3217783" y="549751"/>
                  </a:lnTo>
                  <a:lnTo>
                    <a:pt x="3249378" y="581971"/>
                  </a:lnTo>
                  <a:lnTo>
                    <a:pt x="3280195" y="614936"/>
                  </a:lnTo>
                  <a:lnTo>
                    <a:pt x="3310221" y="648631"/>
                  </a:lnTo>
                  <a:lnTo>
                    <a:pt x="3339440" y="683040"/>
                  </a:lnTo>
                  <a:lnTo>
                    <a:pt x="3367837" y="718150"/>
                  </a:lnTo>
                  <a:lnTo>
                    <a:pt x="3395397" y="753945"/>
                  </a:lnTo>
                  <a:lnTo>
                    <a:pt x="3422107" y="790411"/>
                  </a:lnTo>
                  <a:lnTo>
                    <a:pt x="3447950" y="827533"/>
                  </a:lnTo>
                  <a:lnTo>
                    <a:pt x="3472912" y="865297"/>
                  </a:lnTo>
                  <a:lnTo>
                    <a:pt x="3496979" y="903687"/>
                  </a:lnTo>
                  <a:lnTo>
                    <a:pt x="3520135" y="942688"/>
                  </a:lnTo>
                  <a:lnTo>
                    <a:pt x="3542366" y="982287"/>
                  </a:lnTo>
                  <a:lnTo>
                    <a:pt x="3563657" y="1022468"/>
                  </a:lnTo>
                  <a:lnTo>
                    <a:pt x="3583992" y="1063216"/>
                  </a:lnTo>
                  <a:lnTo>
                    <a:pt x="3603358" y="1104518"/>
                  </a:lnTo>
                  <a:lnTo>
                    <a:pt x="3621740" y="1146357"/>
                  </a:lnTo>
                  <a:lnTo>
                    <a:pt x="3639122" y="1188720"/>
                  </a:lnTo>
                  <a:lnTo>
                    <a:pt x="3655490" y="1231591"/>
                  </a:lnTo>
                  <a:lnTo>
                    <a:pt x="3670829" y="1274956"/>
                  </a:lnTo>
                  <a:lnTo>
                    <a:pt x="3685124" y="1318800"/>
                  </a:lnTo>
                  <a:lnTo>
                    <a:pt x="3698361" y="1363109"/>
                  </a:lnTo>
                  <a:lnTo>
                    <a:pt x="3710525" y="1407867"/>
                  </a:lnTo>
                  <a:lnTo>
                    <a:pt x="3721600" y="1453060"/>
                  </a:lnTo>
                  <a:lnTo>
                    <a:pt x="3731572" y="1498673"/>
                  </a:lnTo>
                  <a:lnTo>
                    <a:pt x="3740427" y="1544691"/>
                  </a:lnTo>
                  <a:lnTo>
                    <a:pt x="3748149" y="1591100"/>
                  </a:lnTo>
                  <a:lnTo>
                    <a:pt x="3754723" y="1637885"/>
                  </a:lnTo>
                  <a:lnTo>
                    <a:pt x="3760136" y="1685032"/>
                  </a:lnTo>
                  <a:lnTo>
                    <a:pt x="3764371" y="1732524"/>
                  </a:lnTo>
                  <a:lnTo>
                    <a:pt x="3767415" y="1780348"/>
                  </a:lnTo>
                  <a:lnTo>
                    <a:pt x="3769252" y="1828489"/>
                  </a:lnTo>
                  <a:lnTo>
                    <a:pt x="3769868" y="1876933"/>
                  </a:lnTo>
                  <a:lnTo>
                    <a:pt x="3769252" y="1925382"/>
                  </a:lnTo>
                  <a:lnTo>
                    <a:pt x="3767415" y="1973528"/>
                  </a:lnTo>
                  <a:lnTo>
                    <a:pt x="3764371" y="2021357"/>
                  </a:lnTo>
                  <a:lnTo>
                    <a:pt x="3760136" y="2068855"/>
                  </a:lnTo>
                  <a:lnTo>
                    <a:pt x="3754723" y="2116006"/>
                  </a:lnTo>
                  <a:lnTo>
                    <a:pt x="3748149" y="2162795"/>
                  </a:lnTo>
                  <a:lnTo>
                    <a:pt x="3740427" y="2209208"/>
                  </a:lnTo>
                  <a:lnTo>
                    <a:pt x="3731572" y="2255230"/>
                  </a:lnTo>
                  <a:lnTo>
                    <a:pt x="3721600" y="2300847"/>
                  </a:lnTo>
                  <a:lnTo>
                    <a:pt x="3710525" y="2346043"/>
                  </a:lnTo>
                  <a:lnTo>
                    <a:pt x="3698361" y="2390804"/>
                  </a:lnTo>
                  <a:lnTo>
                    <a:pt x="3685124" y="2435115"/>
                  </a:lnTo>
                  <a:lnTo>
                    <a:pt x="3670829" y="2478962"/>
                  </a:lnTo>
                  <a:lnTo>
                    <a:pt x="3655490" y="2522330"/>
                  </a:lnTo>
                  <a:lnTo>
                    <a:pt x="3639122" y="2565203"/>
                  </a:lnTo>
                  <a:lnTo>
                    <a:pt x="3621740" y="2607567"/>
                  </a:lnTo>
                  <a:lnTo>
                    <a:pt x="3603358" y="2649409"/>
                  </a:lnTo>
                  <a:lnTo>
                    <a:pt x="3583992" y="2690711"/>
                  </a:lnTo>
                  <a:lnTo>
                    <a:pt x="3563657" y="2731461"/>
                  </a:lnTo>
                  <a:lnTo>
                    <a:pt x="3542366" y="2771643"/>
                  </a:lnTo>
                  <a:lnTo>
                    <a:pt x="3520135" y="2811243"/>
                  </a:lnTo>
                  <a:lnTo>
                    <a:pt x="3496979" y="2850245"/>
                  </a:lnTo>
                  <a:lnTo>
                    <a:pt x="3472912" y="2888636"/>
                  </a:lnTo>
                  <a:lnTo>
                    <a:pt x="3447950" y="2926399"/>
                  </a:lnTo>
                  <a:lnTo>
                    <a:pt x="3422107" y="2963522"/>
                  </a:lnTo>
                  <a:lnTo>
                    <a:pt x="3395397" y="2999988"/>
                  </a:lnTo>
                  <a:lnTo>
                    <a:pt x="3367837" y="3035783"/>
                  </a:lnTo>
                  <a:lnTo>
                    <a:pt x="3339440" y="3070893"/>
                  </a:lnTo>
                  <a:lnTo>
                    <a:pt x="3310221" y="3105302"/>
                  </a:lnTo>
                  <a:lnTo>
                    <a:pt x="3280195" y="3138997"/>
                  </a:lnTo>
                  <a:lnTo>
                    <a:pt x="3249378" y="3171961"/>
                  </a:lnTo>
                  <a:lnTo>
                    <a:pt x="3217783" y="3204181"/>
                  </a:lnTo>
                  <a:lnTo>
                    <a:pt x="3185425" y="3235641"/>
                  </a:lnTo>
                  <a:lnTo>
                    <a:pt x="3152320" y="3266328"/>
                  </a:lnTo>
                  <a:lnTo>
                    <a:pt x="3118482" y="3296226"/>
                  </a:lnTo>
                  <a:lnTo>
                    <a:pt x="3083926" y="3325320"/>
                  </a:lnTo>
                  <a:lnTo>
                    <a:pt x="3048667" y="3353596"/>
                  </a:lnTo>
                  <a:lnTo>
                    <a:pt x="3012719" y="3381039"/>
                  </a:lnTo>
                  <a:lnTo>
                    <a:pt x="2976098" y="3407634"/>
                  </a:lnTo>
                  <a:lnTo>
                    <a:pt x="2938817" y="3433367"/>
                  </a:lnTo>
                  <a:lnTo>
                    <a:pt x="2900893" y="3458223"/>
                  </a:lnTo>
                  <a:lnTo>
                    <a:pt x="2862340" y="3482186"/>
                  </a:lnTo>
                  <a:lnTo>
                    <a:pt x="2823172" y="3505243"/>
                  </a:lnTo>
                  <a:lnTo>
                    <a:pt x="2783404" y="3527379"/>
                  </a:lnTo>
                  <a:lnTo>
                    <a:pt x="2743052" y="3548579"/>
                  </a:lnTo>
                  <a:lnTo>
                    <a:pt x="2702130" y="3568827"/>
                  </a:lnTo>
                  <a:lnTo>
                    <a:pt x="2660652" y="3588110"/>
                  </a:lnTo>
                  <a:lnTo>
                    <a:pt x="2618634" y="3606413"/>
                  </a:lnTo>
                  <a:lnTo>
                    <a:pt x="2576091" y="3623721"/>
                  </a:lnTo>
                  <a:lnTo>
                    <a:pt x="2533037" y="3640018"/>
                  </a:lnTo>
                  <a:lnTo>
                    <a:pt x="2489486" y="3655292"/>
                  </a:lnTo>
                  <a:lnTo>
                    <a:pt x="2445455" y="3669525"/>
                  </a:lnTo>
                  <a:lnTo>
                    <a:pt x="2400957" y="3682705"/>
                  </a:lnTo>
                  <a:lnTo>
                    <a:pt x="2356007" y="3694816"/>
                  </a:lnTo>
                  <a:lnTo>
                    <a:pt x="2310621" y="3705844"/>
                  </a:lnTo>
                  <a:lnTo>
                    <a:pt x="2264813" y="3715773"/>
                  </a:lnTo>
                  <a:lnTo>
                    <a:pt x="2218598" y="3724590"/>
                  </a:lnTo>
                  <a:lnTo>
                    <a:pt x="2171990" y="3732279"/>
                  </a:lnTo>
                  <a:lnTo>
                    <a:pt x="2125005" y="3738825"/>
                  </a:lnTo>
                  <a:lnTo>
                    <a:pt x="2077657" y="3744214"/>
                  </a:lnTo>
                  <a:lnTo>
                    <a:pt x="2029961" y="3748431"/>
                  </a:lnTo>
                  <a:lnTo>
                    <a:pt x="1981932" y="3751462"/>
                  </a:lnTo>
                  <a:lnTo>
                    <a:pt x="1933584" y="3753291"/>
                  </a:lnTo>
                  <a:lnTo>
                    <a:pt x="1884933" y="3753904"/>
                  </a:lnTo>
                  <a:lnTo>
                    <a:pt x="1836283" y="3753291"/>
                  </a:lnTo>
                  <a:lnTo>
                    <a:pt x="1787935" y="3751462"/>
                  </a:lnTo>
                  <a:lnTo>
                    <a:pt x="1739906" y="3748431"/>
                  </a:lnTo>
                  <a:lnTo>
                    <a:pt x="1692210" y="3744214"/>
                  </a:lnTo>
                  <a:lnTo>
                    <a:pt x="1644862" y="3738825"/>
                  </a:lnTo>
                  <a:lnTo>
                    <a:pt x="1597877" y="3732279"/>
                  </a:lnTo>
                  <a:lnTo>
                    <a:pt x="1551269" y="3724590"/>
                  </a:lnTo>
                  <a:lnTo>
                    <a:pt x="1505054" y="3715773"/>
                  </a:lnTo>
                  <a:lnTo>
                    <a:pt x="1459246" y="3705844"/>
                  </a:lnTo>
                  <a:lnTo>
                    <a:pt x="1413860" y="3694816"/>
                  </a:lnTo>
                  <a:lnTo>
                    <a:pt x="1368910" y="3682705"/>
                  </a:lnTo>
                  <a:lnTo>
                    <a:pt x="1324412" y="3669525"/>
                  </a:lnTo>
                  <a:lnTo>
                    <a:pt x="1280381" y="3655292"/>
                  </a:lnTo>
                  <a:lnTo>
                    <a:pt x="1236830" y="3640018"/>
                  </a:lnTo>
                  <a:lnTo>
                    <a:pt x="1193776" y="3623721"/>
                  </a:lnTo>
                  <a:lnTo>
                    <a:pt x="1151233" y="3606413"/>
                  </a:lnTo>
                  <a:lnTo>
                    <a:pt x="1109215" y="3588110"/>
                  </a:lnTo>
                  <a:lnTo>
                    <a:pt x="1067737" y="3568827"/>
                  </a:lnTo>
                  <a:lnTo>
                    <a:pt x="1026815" y="3548579"/>
                  </a:lnTo>
                  <a:lnTo>
                    <a:pt x="986463" y="3527379"/>
                  </a:lnTo>
                  <a:lnTo>
                    <a:pt x="946695" y="3505243"/>
                  </a:lnTo>
                  <a:lnTo>
                    <a:pt x="907527" y="3482186"/>
                  </a:lnTo>
                  <a:lnTo>
                    <a:pt x="868974" y="3458223"/>
                  </a:lnTo>
                  <a:lnTo>
                    <a:pt x="831050" y="3433367"/>
                  </a:lnTo>
                  <a:lnTo>
                    <a:pt x="793769" y="3407634"/>
                  </a:lnTo>
                  <a:lnTo>
                    <a:pt x="757148" y="3381039"/>
                  </a:lnTo>
                  <a:lnTo>
                    <a:pt x="721200" y="3353596"/>
                  </a:lnTo>
                  <a:lnTo>
                    <a:pt x="685941" y="3325320"/>
                  </a:lnTo>
                  <a:lnTo>
                    <a:pt x="651385" y="3296226"/>
                  </a:lnTo>
                  <a:lnTo>
                    <a:pt x="617547" y="3266328"/>
                  </a:lnTo>
                  <a:lnTo>
                    <a:pt x="584442" y="3235641"/>
                  </a:lnTo>
                  <a:lnTo>
                    <a:pt x="552084" y="3204181"/>
                  </a:lnTo>
                  <a:lnTo>
                    <a:pt x="520489" y="3171961"/>
                  </a:lnTo>
                  <a:lnTo>
                    <a:pt x="489672" y="3138997"/>
                  </a:lnTo>
                  <a:lnTo>
                    <a:pt x="459646" y="3105302"/>
                  </a:lnTo>
                  <a:lnTo>
                    <a:pt x="430427" y="3070893"/>
                  </a:lnTo>
                  <a:lnTo>
                    <a:pt x="402030" y="3035783"/>
                  </a:lnTo>
                  <a:lnTo>
                    <a:pt x="374470" y="2999988"/>
                  </a:lnTo>
                  <a:lnTo>
                    <a:pt x="347760" y="2963522"/>
                  </a:lnTo>
                  <a:lnTo>
                    <a:pt x="321917" y="2926399"/>
                  </a:lnTo>
                  <a:lnTo>
                    <a:pt x="296955" y="2888636"/>
                  </a:lnTo>
                  <a:lnTo>
                    <a:pt x="272888" y="2850245"/>
                  </a:lnTo>
                  <a:lnTo>
                    <a:pt x="249732" y="2811243"/>
                  </a:lnTo>
                  <a:lnTo>
                    <a:pt x="227501" y="2771643"/>
                  </a:lnTo>
                  <a:lnTo>
                    <a:pt x="206210" y="2731461"/>
                  </a:lnTo>
                  <a:lnTo>
                    <a:pt x="185875" y="2690711"/>
                  </a:lnTo>
                  <a:lnTo>
                    <a:pt x="166509" y="2649409"/>
                  </a:lnTo>
                  <a:lnTo>
                    <a:pt x="148127" y="2607567"/>
                  </a:lnTo>
                  <a:lnTo>
                    <a:pt x="130745" y="2565203"/>
                  </a:lnTo>
                  <a:lnTo>
                    <a:pt x="114377" y="2522330"/>
                  </a:lnTo>
                  <a:lnTo>
                    <a:pt x="99038" y="2478962"/>
                  </a:lnTo>
                  <a:lnTo>
                    <a:pt x="84743" y="2435115"/>
                  </a:lnTo>
                  <a:lnTo>
                    <a:pt x="71506" y="2390804"/>
                  </a:lnTo>
                  <a:lnTo>
                    <a:pt x="59342" y="2346043"/>
                  </a:lnTo>
                  <a:lnTo>
                    <a:pt x="48267" y="2300847"/>
                  </a:lnTo>
                  <a:lnTo>
                    <a:pt x="38295" y="2255230"/>
                  </a:lnTo>
                  <a:lnTo>
                    <a:pt x="29440" y="2209208"/>
                  </a:lnTo>
                  <a:lnTo>
                    <a:pt x="21718" y="2162795"/>
                  </a:lnTo>
                  <a:lnTo>
                    <a:pt x="15144" y="2116006"/>
                  </a:lnTo>
                  <a:lnTo>
                    <a:pt x="9731" y="2068855"/>
                  </a:lnTo>
                  <a:lnTo>
                    <a:pt x="5496" y="2021357"/>
                  </a:lnTo>
                  <a:lnTo>
                    <a:pt x="2452" y="1973528"/>
                  </a:lnTo>
                  <a:lnTo>
                    <a:pt x="615" y="1925382"/>
                  </a:lnTo>
                  <a:lnTo>
                    <a:pt x="0" y="1876933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21181" y="1328317"/>
            <a:ext cx="8079740" cy="313563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790"/>
              </a:spcBef>
            </a:pP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Aileleri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teknolojiyi </a:t>
            </a: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olumsuz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ve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bilinçsiz kullanan</a:t>
            </a:r>
            <a:r>
              <a:rPr sz="2800" spc="13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40" dirty="0">
                <a:solidFill>
                  <a:srgbClr val="585858"/>
                </a:solidFill>
                <a:latin typeface="Carlito"/>
                <a:cs typeface="Carlito"/>
              </a:rPr>
              <a:t>bireyler,</a:t>
            </a:r>
            <a:endParaRPr sz="2800" dirty="0">
              <a:latin typeface="Carlito"/>
              <a:cs typeface="Carlito"/>
            </a:endParaRPr>
          </a:p>
          <a:p>
            <a:pPr marL="12700" marR="2233930">
              <a:lnSpc>
                <a:spcPct val="100000"/>
              </a:lnSpc>
              <a:spcBef>
                <a:spcPts val="690"/>
              </a:spcBef>
            </a:pPr>
            <a:r>
              <a:rPr sz="2800" spc="-25" dirty="0">
                <a:solidFill>
                  <a:srgbClr val="585858"/>
                </a:solidFill>
                <a:latin typeface="Carlito"/>
                <a:cs typeface="Carlito"/>
              </a:rPr>
              <a:t>Sosyal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ilişkilerinde 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kendini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ifade etmekte  </a:t>
            </a: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güçlük</a:t>
            </a:r>
            <a:r>
              <a:rPr sz="2800" spc="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40" dirty="0">
                <a:solidFill>
                  <a:srgbClr val="585858"/>
                </a:solidFill>
                <a:latin typeface="Carlito"/>
                <a:cs typeface="Carlito"/>
              </a:rPr>
              <a:t>yaşayanlar,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ts val="3150"/>
              </a:lnSpc>
            </a:pP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Aile </a:t>
            </a: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içi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çatışmalar </a:t>
            </a:r>
            <a:r>
              <a:rPr sz="2800" spc="-25" dirty="0">
                <a:solidFill>
                  <a:srgbClr val="585858"/>
                </a:solidFill>
                <a:latin typeface="Carlito"/>
                <a:cs typeface="Carlito"/>
              </a:rPr>
              <a:t>yaşayan,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sağlıklı</a:t>
            </a:r>
            <a:r>
              <a:rPr sz="2800" spc="7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iletişimi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ts val="3254"/>
              </a:lnSpc>
            </a:pP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olmayan </a:t>
            </a:r>
            <a:r>
              <a:rPr sz="2800" spc="-5" dirty="0">
                <a:solidFill>
                  <a:srgbClr val="585858"/>
                </a:solidFill>
                <a:latin typeface="Carlito"/>
                <a:cs typeface="Carlito"/>
              </a:rPr>
              <a:t>aile</a:t>
            </a:r>
            <a:r>
              <a:rPr sz="2800" spc="2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üyeleri,</a:t>
            </a:r>
            <a:endParaRPr sz="2800" dirty="0">
              <a:latin typeface="Carlito"/>
              <a:cs typeface="Carlito"/>
            </a:endParaRPr>
          </a:p>
          <a:p>
            <a:pPr marL="19685" marR="2383790">
              <a:lnSpc>
                <a:spcPts val="3360"/>
              </a:lnSpc>
              <a:spcBef>
                <a:spcPts val="10"/>
              </a:spcBef>
            </a:pPr>
            <a:r>
              <a:rPr sz="2800" spc="-15" dirty="0">
                <a:solidFill>
                  <a:srgbClr val="585858"/>
                </a:solidFill>
                <a:latin typeface="Carlito"/>
                <a:cs typeface="Carlito"/>
              </a:rPr>
              <a:t>Hayatlarında kaliteli </a:t>
            </a:r>
            <a:r>
              <a:rPr sz="2800" spc="-10" dirty="0">
                <a:solidFill>
                  <a:srgbClr val="585858"/>
                </a:solidFill>
                <a:latin typeface="Carlito"/>
                <a:cs typeface="Carlito"/>
              </a:rPr>
              <a:t>vakit geçirebileceği  aktiviteler</a:t>
            </a:r>
            <a:r>
              <a:rPr sz="2800" spc="-2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800" spc="-35" dirty="0">
                <a:solidFill>
                  <a:srgbClr val="585858"/>
                </a:solidFill>
                <a:latin typeface="Carlito"/>
                <a:cs typeface="Carlito"/>
              </a:rPr>
              <a:t>bulunmayanlar.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6452" y="464021"/>
            <a:ext cx="766885" cy="1385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339725"/>
          </a:xfrm>
          <a:custGeom>
            <a:avLst/>
            <a:gdLst/>
            <a:ahLst/>
            <a:cxnLst/>
            <a:rect l="l" t="t" r="r" b="b"/>
            <a:pathLst>
              <a:path w="12192000" h="339725">
                <a:moveTo>
                  <a:pt x="2098675" y="339725"/>
                </a:moveTo>
                <a:lnTo>
                  <a:pt x="1768475" y="0"/>
                </a:lnTo>
                <a:lnTo>
                  <a:pt x="0" y="0"/>
                </a:lnTo>
                <a:lnTo>
                  <a:pt x="0" y="339725"/>
                </a:lnTo>
                <a:lnTo>
                  <a:pt x="2098675" y="339725"/>
                </a:lnTo>
                <a:close/>
              </a:path>
              <a:path w="12192000" h="339725">
                <a:moveTo>
                  <a:pt x="12192000" y="0"/>
                </a:moveTo>
                <a:lnTo>
                  <a:pt x="1812925" y="0"/>
                </a:lnTo>
                <a:lnTo>
                  <a:pt x="2141601" y="339725"/>
                </a:lnTo>
                <a:lnTo>
                  <a:pt x="12192000" y="339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1316" y="561847"/>
            <a:ext cx="47682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Süreç </a:t>
            </a:r>
            <a:r>
              <a:rPr sz="4000" spc="-5" dirty="0"/>
              <a:t>Nasıl</a:t>
            </a:r>
            <a:r>
              <a:rPr sz="4000" spc="-40" dirty="0"/>
              <a:t> </a:t>
            </a:r>
            <a:r>
              <a:rPr sz="4000" spc="-5" dirty="0"/>
              <a:t>Başlar?</a:t>
            </a:r>
            <a:endParaRPr sz="4000" dirty="0"/>
          </a:p>
        </p:txBody>
      </p:sp>
      <p:sp>
        <p:nvSpPr>
          <p:cNvPr id="5" name="object 5"/>
          <p:cNvSpPr/>
          <p:nvPr/>
        </p:nvSpPr>
        <p:spPr>
          <a:xfrm>
            <a:off x="1045351" y="2556763"/>
            <a:ext cx="4409728" cy="2709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95400" y="2836299"/>
            <a:ext cx="1306576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735" marR="28829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Ön</a:t>
            </a:r>
            <a:r>
              <a:rPr sz="2000" b="1" spc="5" dirty="0">
                <a:latin typeface="Carlito"/>
                <a:cs typeface="Carlito"/>
              </a:rPr>
              <a:t>c</a:t>
            </a:r>
            <a:r>
              <a:rPr sz="2000" b="1" dirty="0">
                <a:latin typeface="Carlito"/>
                <a:cs typeface="Carlito"/>
              </a:rPr>
              <a:t>e  </a:t>
            </a:r>
            <a:r>
              <a:rPr sz="2000" b="1" spc="-5" dirty="0">
                <a:latin typeface="Carlito"/>
                <a:cs typeface="Carlito"/>
              </a:rPr>
              <a:t>can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rlito"/>
                <a:cs typeface="Carlito"/>
              </a:rPr>
              <a:t>sıkı</a:t>
            </a:r>
            <a:r>
              <a:rPr sz="2000" b="1" spc="-25" dirty="0">
                <a:latin typeface="Carlito"/>
                <a:cs typeface="Carlito"/>
              </a:rPr>
              <a:t>n</a:t>
            </a:r>
            <a:r>
              <a:rPr sz="2000" b="1" dirty="0">
                <a:latin typeface="Carlito"/>
                <a:cs typeface="Carlito"/>
              </a:rPr>
              <a:t>tısıyla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rlito"/>
                <a:cs typeface="Carlito"/>
              </a:rPr>
              <a:t>başlar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6190" y="1995677"/>
            <a:ext cx="356552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Can sıkıntısını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giderecek</a:t>
            </a:r>
            <a:endParaRPr sz="2000" dirty="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dirty="0">
                <a:latin typeface="Carlito"/>
                <a:cs typeface="Carlito"/>
              </a:rPr>
              <a:t>daha </a:t>
            </a:r>
            <a:r>
              <a:rPr sz="2000" b="1" spc="-20" dirty="0">
                <a:latin typeface="Carlito"/>
                <a:cs typeface="Carlito"/>
              </a:rPr>
              <a:t>aktif, </a:t>
            </a:r>
            <a:r>
              <a:rPr sz="2000" b="1" dirty="0">
                <a:latin typeface="Carlito"/>
                <a:cs typeface="Carlito"/>
              </a:rPr>
              <a:t>daha </a:t>
            </a:r>
            <a:r>
              <a:rPr sz="2000" b="1" spc="-10" dirty="0">
                <a:latin typeface="Carlito"/>
                <a:cs typeface="Carlito"/>
              </a:rPr>
              <a:t>verimli </a:t>
            </a:r>
            <a:r>
              <a:rPr sz="2000" b="1" spc="-15" dirty="0">
                <a:latin typeface="Carlito"/>
                <a:cs typeface="Carlito"/>
              </a:rPr>
              <a:t>ve faydalı  </a:t>
            </a:r>
            <a:r>
              <a:rPr sz="2000" b="1" spc="-10" dirty="0">
                <a:latin typeface="Carlito"/>
                <a:cs typeface="Carlito"/>
              </a:rPr>
              <a:t>uğraşlar </a:t>
            </a:r>
            <a:r>
              <a:rPr sz="2000" b="1" spc="-5" dirty="0">
                <a:latin typeface="Carlito"/>
                <a:cs typeface="Carlito"/>
              </a:rPr>
              <a:t>bulamamakla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b="1" spc="-15" dirty="0">
                <a:latin typeface="Carlito"/>
                <a:cs typeface="Carlito"/>
              </a:rPr>
              <a:t>ve</a:t>
            </a:r>
            <a:endParaRPr sz="2000" dirty="0">
              <a:latin typeface="Carlito"/>
              <a:cs typeface="Carlito"/>
            </a:endParaRPr>
          </a:p>
          <a:p>
            <a:pPr marL="254635" marR="249554" algn="ctr">
              <a:lnSpc>
                <a:spcPct val="100000"/>
              </a:lnSpc>
            </a:pPr>
            <a:r>
              <a:rPr sz="2000" b="1" dirty="0">
                <a:latin typeface="Carlito"/>
                <a:cs typeface="Carlito"/>
              </a:rPr>
              <a:t>sonunda </a:t>
            </a:r>
            <a:r>
              <a:rPr sz="2000" b="1" spc="-5" dirty="0">
                <a:latin typeface="Carlito"/>
                <a:cs typeface="Carlito"/>
              </a:rPr>
              <a:t>teknolojik</a:t>
            </a:r>
            <a:r>
              <a:rPr sz="2000" b="1" spc="-85" dirty="0">
                <a:latin typeface="Carlito"/>
                <a:cs typeface="Carlito"/>
              </a:rPr>
              <a:t> </a:t>
            </a:r>
            <a:r>
              <a:rPr sz="2000" b="1" spc="-15" dirty="0">
                <a:latin typeface="Carlito"/>
                <a:cs typeface="Carlito"/>
              </a:rPr>
              <a:t>aygıtlarla  </a:t>
            </a:r>
            <a:r>
              <a:rPr sz="2000" b="1" dirty="0">
                <a:latin typeface="Carlito"/>
                <a:cs typeface="Carlito"/>
              </a:rPr>
              <a:t>baş başa </a:t>
            </a:r>
            <a:r>
              <a:rPr sz="2000" b="1" spc="-5" dirty="0">
                <a:latin typeface="Carlito"/>
                <a:cs typeface="Carlito"/>
              </a:rPr>
              <a:t>geçirilen zamanla  devam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spc="-40" dirty="0">
                <a:latin typeface="Carlito"/>
                <a:cs typeface="Carlito"/>
              </a:rPr>
              <a:t>eder.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78886" y="1234338"/>
            <a:ext cx="2699484" cy="1568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0744200" y="1700919"/>
            <a:ext cx="895223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5" dirty="0">
                <a:solidFill>
                  <a:srgbClr val="F9B529"/>
                </a:solidFill>
                <a:latin typeface="Carlito"/>
                <a:cs typeface="Carlito"/>
              </a:rPr>
              <a:t>ve</a:t>
            </a:r>
            <a:endParaRPr sz="48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10800" y="2079379"/>
            <a:ext cx="18675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tr-TR" sz="4800" b="1" spc="-590" dirty="0" smtClean="0">
                <a:solidFill>
                  <a:srgbClr val="F9B529"/>
                </a:solidFill>
                <a:latin typeface="Carlito"/>
                <a:cs typeface="Carlito"/>
              </a:rPr>
              <a:t>S</a:t>
            </a:r>
            <a:r>
              <a:rPr sz="4800" b="1" spc="-590" dirty="0" err="1" smtClean="0">
                <a:solidFill>
                  <a:srgbClr val="F9B529"/>
                </a:solidFill>
                <a:latin typeface="Carlito"/>
                <a:cs typeface="Carlito"/>
              </a:rPr>
              <a:t>onra</a:t>
            </a:r>
            <a:endParaRPr sz="4800" dirty="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335826" y="2934919"/>
            <a:ext cx="856615" cy="1447800"/>
          </a:xfrm>
          <a:custGeom>
            <a:avLst/>
            <a:gdLst/>
            <a:ahLst/>
            <a:cxnLst/>
            <a:rect l="l" t="t" r="r" b="b"/>
            <a:pathLst>
              <a:path w="856615" h="1447800">
                <a:moveTo>
                  <a:pt x="70101" y="18290"/>
                </a:moveTo>
                <a:lnTo>
                  <a:pt x="6428" y="18290"/>
                </a:lnTo>
                <a:lnTo>
                  <a:pt x="5465" y="27489"/>
                </a:lnTo>
                <a:lnTo>
                  <a:pt x="2470" y="67600"/>
                </a:lnTo>
                <a:lnTo>
                  <a:pt x="331" y="122687"/>
                </a:lnTo>
                <a:lnTo>
                  <a:pt x="0" y="144079"/>
                </a:lnTo>
                <a:lnTo>
                  <a:pt x="0" y="167290"/>
                </a:lnTo>
                <a:lnTo>
                  <a:pt x="2021" y="242807"/>
                </a:lnTo>
                <a:lnTo>
                  <a:pt x="5850" y="299390"/>
                </a:lnTo>
                <a:lnTo>
                  <a:pt x="11872" y="359718"/>
                </a:lnTo>
                <a:lnTo>
                  <a:pt x="20760" y="423682"/>
                </a:lnTo>
                <a:lnTo>
                  <a:pt x="32749" y="490427"/>
                </a:lnTo>
                <a:lnTo>
                  <a:pt x="48354" y="559525"/>
                </a:lnTo>
                <a:lnTo>
                  <a:pt x="67884" y="630335"/>
                </a:lnTo>
                <a:lnTo>
                  <a:pt x="91778" y="702450"/>
                </a:lnTo>
                <a:lnTo>
                  <a:pt x="120549" y="775207"/>
                </a:lnTo>
                <a:lnTo>
                  <a:pt x="136956" y="812002"/>
                </a:lnTo>
                <a:lnTo>
                  <a:pt x="154732" y="848498"/>
                </a:lnTo>
                <a:lnTo>
                  <a:pt x="173781" y="884748"/>
                </a:lnTo>
                <a:lnTo>
                  <a:pt x="194359" y="920837"/>
                </a:lnTo>
                <a:lnTo>
                  <a:pt x="216402" y="956649"/>
                </a:lnTo>
                <a:lnTo>
                  <a:pt x="240040" y="992118"/>
                </a:lnTo>
                <a:lnTo>
                  <a:pt x="265228" y="1027127"/>
                </a:lnTo>
                <a:lnTo>
                  <a:pt x="292202" y="1061730"/>
                </a:lnTo>
                <a:lnTo>
                  <a:pt x="320748" y="1095744"/>
                </a:lnTo>
                <a:lnTo>
                  <a:pt x="351102" y="1129106"/>
                </a:lnTo>
                <a:lnTo>
                  <a:pt x="383349" y="1161805"/>
                </a:lnTo>
                <a:lnTo>
                  <a:pt x="417393" y="1193658"/>
                </a:lnTo>
                <a:lnTo>
                  <a:pt x="453309" y="1224667"/>
                </a:lnTo>
                <a:lnTo>
                  <a:pt x="491235" y="1254724"/>
                </a:lnTo>
                <a:lnTo>
                  <a:pt x="531177" y="1283818"/>
                </a:lnTo>
                <a:lnTo>
                  <a:pt x="573067" y="1311757"/>
                </a:lnTo>
                <a:lnTo>
                  <a:pt x="617164" y="1338615"/>
                </a:lnTo>
                <a:lnTo>
                  <a:pt x="663273" y="1364201"/>
                </a:lnTo>
                <a:lnTo>
                  <a:pt x="711595" y="1388482"/>
                </a:lnTo>
                <a:lnTo>
                  <a:pt x="762196" y="1411404"/>
                </a:lnTo>
                <a:lnTo>
                  <a:pt x="763265" y="1411907"/>
                </a:lnTo>
                <a:lnTo>
                  <a:pt x="814925" y="1432839"/>
                </a:lnTo>
                <a:lnTo>
                  <a:pt x="856173" y="1447765"/>
                </a:lnTo>
                <a:lnTo>
                  <a:pt x="856173" y="1380382"/>
                </a:lnTo>
                <a:lnTo>
                  <a:pt x="837599" y="1373667"/>
                </a:lnTo>
                <a:lnTo>
                  <a:pt x="788357" y="1353665"/>
                </a:lnTo>
                <a:lnTo>
                  <a:pt x="787116" y="1353162"/>
                </a:lnTo>
                <a:lnTo>
                  <a:pt x="738880" y="1331277"/>
                </a:lnTo>
                <a:lnTo>
                  <a:pt x="694062" y="1308762"/>
                </a:lnTo>
                <a:lnTo>
                  <a:pt x="692846" y="1308152"/>
                </a:lnTo>
                <a:lnTo>
                  <a:pt x="650163" y="1284460"/>
                </a:lnTo>
                <a:lnTo>
                  <a:pt x="649005" y="1283818"/>
                </a:lnTo>
                <a:lnTo>
                  <a:pt x="608253" y="1259002"/>
                </a:lnTo>
                <a:lnTo>
                  <a:pt x="607110" y="1258307"/>
                </a:lnTo>
                <a:lnTo>
                  <a:pt x="568501" y="1232561"/>
                </a:lnTo>
                <a:lnTo>
                  <a:pt x="567377" y="1231812"/>
                </a:lnTo>
                <a:lnTo>
                  <a:pt x="530605" y="1205018"/>
                </a:lnTo>
                <a:lnTo>
                  <a:pt x="529546" y="1204248"/>
                </a:lnTo>
                <a:lnTo>
                  <a:pt x="494741" y="1176662"/>
                </a:lnTo>
                <a:lnTo>
                  <a:pt x="493674" y="1175817"/>
                </a:lnTo>
                <a:lnTo>
                  <a:pt x="460706" y="1147343"/>
                </a:lnTo>
                <a:lnTo>
                  <a:pt x="459726" y="1146498"/>
                </a:lnTo>
                <a:lnTo>
                  <a:pt x="428493" y="1117265"/>
                </a:lnTo>
                <a:lnTo>
                  <a:pt x="427543" y="1116377"/>
                </a:lnTo>
                <a:lnTo>
                  <a:pt x="398001" y="1086427"/>
                </a:lnTo>
                <a:lnTo>
                  <a:pt x="397082" y="1085497"/>
                </a:lnTo>
                <a:lnTo>
                  <a:pt x="369307" y="1054969"/>
                </a:lnTo>
                <a:lnTo>
                  <a:pt x="368439" y="1054017"/>
                </a:lnTo>
                <a:lnTo>
                  <a:pt x="342190" y="1022731"/>
                </a:lnTo>
                <a:lnTo>
                  <a:pt x="341444" y="1021843"/>
                </a:lnTo>
                <a:lnTo>
                  <a:pt x="316703" y="990096"/>
                </a:lnTo>
                <a:lnTo>
                  <a:pt x="315935" y="989112"/>
                </a:lnTo>
                <a:lnTo>
                  <a:pt x="292786" y="956927"/>
                </a:lnTo>
                <a:lnTo>
                  <a:pt x="292116" y="955996"/>
                </a:lnTo>
                <a:lnTo>
                  <a:pt x="270390" y="923404"/>
                </a:lnTo>
                <a:lnTo>
                  <a:pt x="269741" y="922431"/>
                </a:lnTo>
                <a:lnTo>
                  <a:pt x="248863" y="888502"/>
                </a:lnTo>
                <a:lnTo>
                  <a:pt x="229904" y="855237"/>
                </a:lnTo>
                <a:lnTo>
                  <a:pt x="229355" y="854274"/>
                </a:lnTo>
                <a:lnTo>
                  <a:pt x="211724" y="820719"/>
                </a:lnTo>
                <a:lnTo>
                  <a:pt x="211269" y="819853"/>
                </a:lnTo>
                <a:lnTo>
                  <a:pt x="194844" y="786138"/>
                </a:lnTo>
                <a:lnTo>
                  <a:pt x="194380" y="785186"/>
                </a:lnTo>
                <a:lnTo>
                  <a:pt x="179495" y="751856"/>
                </a:lnTo>
                <a:lnTo>
                  <a:pt x="178936" y="750605"/>
                </a:lnTo>
                <a:lnTo>
                  <a:pt x="151989" y="682469"/>
                </a:lnTo>
                <a:lnTo>
                  <a:pt x="151320" y="680779"/>
                </a:lnTo>
                <a:lnTo>
                  <a:pt x="129039" y="613542"/>
                </a:lnTo>
                <a:lnTo>
                  <a:pt x="128506" y="611937"/>
                </a:lnTo>
                <a:lnTo>
                  <a:pt x="110184" y="545513"/>
                </a:lnTo>
                <a:lnTo>
                  <a:pt x="109800" y="544123"/>
                </a:lnTo>
                <a:lnTo>
                  <a:pt x="95162" y="479196"/>
                </a:lnTo>
                <a:lnTo>
                  <a:pt x="94968" y="478406"/>
                </a:lnTo>
                <a:lnTo>
                  <a:pt x="94875" y="477805"/>
                </a:lnTo>
                <a:lnTo>
                  <a:pt x="83551" y="414911"/>
                </a:lnTo>
                <a:lnTo>
                  <a:pt x="74947" y="353407"/>
                </a:lnTo>
                <a:lnTo>
                  <a:pt x="69093" y="295005"/>
                </a:lnTo>
                <a:lnTo>
                  <a:pt x="65390" y="240560"/>
                </a:lnTo>
                <a:lnTo>
                  <a:pt x="63680" y="191678"/>
                </a:lnTo>
                <a:lnTo>
                  <a:pt x="63617" y="190288"/>
                </a:lnTo>
                <a:lnTo>
                  <a:pt x="63381" y="166969"/>
                </a:lnTo>
                <a:lnTo>
                  <a:pt x="63396" y="144079"/>
                </a:lnTo>
                <a:lnTo>
                  <a:pt x="63696" y="124505"/>
                </a:lnTo>
                <a:lnTo>
                  <a:pt x="64238" y="105359"/>
                </a:lnTo>
                <a:lnTo>
                  <a:pt x="64951" y="87603"/>
                </a:lnTo>
                <a:lnTo>
                  <a:pt x="65719" y="71772"/>
                </a:lnTo>
                <a:lnTo>
                  <a:pt x="66672" y="57332"/>
                </a:lnTo>
                <a:lnTo>
                  <a:pt x="67604" y="44710"/>
                </a:lnTo>
                <a:lnTo>
                  <a:pt x="68571" y="33479"/>
                </a:lnTo>
                <a:lnTo>
                  <a:pt x="69467" y="24815"/>
                </a:lnTo>
                <a:lnTo>
                  <a:pt x="70101" y="18290"/>
                </a:lnTo>
                <a:close/>
              </a:path>
              <a:path w="856615" h="1447800">
                <a:moveTo>
                  <a:pt x="838719" y="1374072"/>
                </a:moveTo>
                <a:close/>
              </a:path>
              <a:path w="856615" h="1447800">
                <a:moveTo>
                  <a:pt x="837720" y="1373667"/>
                </a:moveTo>
                <a:lnTo>
                  <a:pt x="838719" y="1374072"/>
                </a:lnTo>
                <a:lnTo>
                  <a:pt x="837720" y="1373667"/>
                </a:lnTo>
                <a:close/>
              </a:path>
              <a:path w="856615" h="1447800">
                <a:moveTo>
                  <a:pt x="787116" y="1353162"/>
                </a:moveTo>
                <a:lnTo>
                  <a:pt x="788293" y="1353665"/>
                </a:lnTo>
                <a:lnTo>
                  <a:pt x="787750" y="1353419"/>
                </a:lnTo>
                <a:lnTo>
                  <a:pt x="787116" y="1353162"/>
                </a:lnTo>
                <a:close/>
              </a:path>
              <a:path w="856615" h="1447800">
                <a:moveTo>
                  <a:pt x="787750" y="1353419"/>
                </a:moveTo>
                <a:lnTo>
                  <a:pt x="788293" y="1353665"/>
                </a:lnTo>
                <a:lnTo>
                  <a:pt x="787750" y="1353419"/>
                </a:lnTo>
                <a:close/>
              </a:path>
              <a:path w="856615" h="1447800">
                <a:moveTo>
                  <a:pt x="787183" y="1353162"/>
                </a:moveTo>
                <a:lnTo>
                  <a:pt x="787750" y="1353419"/>
                </a:lnTo>
                <a:lnTo>
                  <a:pt x="787183" y="1353162"/>
                </a:lnTo>
                <a:close/>
              </a:path>
              <a:path w="856615" h="1447800">
                <a:moveTo>
                  <a:pt x="739798" y="1331694"/>
                </a:moveTo>
                <a:lnTo>
                  <a:pt x="740056" y="1331823"/>
                </a:lnTo>
                <a:lnTo>
                  <a:pt x="739798" y="1331694"/>
                </a:lnTo>
                <a:close/>
              </a:path>
              <a:path w="856615" h="1447800">
                <a:moveTo>
                  <a:pt x="738968" y="1331277"/>
                </a:moveTo>
                <a:lnTo>
                  <a:pt x="739798" y="1331694"/>
                </a:lnTo>
                <a:lnTo>
                  <a:pt x="738968" y="1331277"/>
                </a:lnTo>
                <a:close/>
              </a:path>
              <a:path w="856615" h="1447800">
                <a:moveTo>
                  <a:pt x="692846" y="1308152"/>
                </a:moveTo>
                <a:lnTo>
                  <a:pt x="694001" y="1308762"/>
                </a:lnTo>
                <a:lnTo>
                  <a:pt x="693425" y="1308442"/>
                </a:lnTo>
                <a:lnTo>
                  <a:pt x="692846" y="1308152"/>
                </a:lnTo>
                <a:close/>
              </a:path>
              <a:path w="856615" h="1447800">
                <a:moveTo>
                  <a:pt x="693425" y="1308442"/>
                </a:moveTo>
                <a:lnTo>
                  <a:pt x="694001" y="1308762"/>
                </a:lnTo>
                <a:lnTo>
                  <a:pt x="693425" y="1308442"/>
                </a:lnTo>
                <a:close/>
              </a:path>
              <a:path w="856615" h="1447800">
                <a:moveTo>
                  <a:pt x="692901" y="1308152"/>
                </a:moveTo>
                <a:lnTo>
                  <a:pt x="693425" y="1308442"/>
                </a:lnTo>
                <a:lnTo>
                  <a:pt x="692901" y="1308152"/>
                </a:lnTo>
                <a:close/>
              </a:path>
              <a:path w="856615" h="1447800">
                <a:moveTo>
                  <a:pt x="649005" y="1283818"/>
                </a:moveTo>
                <a:lnTo>
                  <a:pt x="650107" y="1284460"/>
                </a:lnTo>
                <a:lnTo>
                  <a:pt x="649530" y="1284109"/>
                </a:lnTo>
                <a:lnTo>
                  <a:pt x="649005" y="1283818"/>
                </a:lnTo>
                <a:close/>
              </a:path>
              <a:path w="856615" h="1447800">
                <a:moveTo>
                  <a:pt x="649530" y="1284109"/>
                </a:moveTo>
                <a:lnTo>
                  <a:pt x="650107" y="1284460"/>
                </a:lnTo>
                <a:lnTo>
                  <a:pt x="649530" y="1284109"/>
                </a:lnTo>
                <a:close/>
              </a:path>
              <a:path w="856615" h="1447800">
                <a:moveTo>
                  <a:pt x="649051" y="1283818"/>
                </a:moveTo>
                <a:lnTo>
                  <a:pt x="649530" y="1284109"/>
                </a:lnTo>
                <a:lnTo>
                  <a:pt x="649051" y="1283818"/>
                </a:lnTo>
                <a:close/>
              </a:path>
              <a:path w="856615" h="1447800">
                <a:moveTo>
                  <a:pt x="607110" y="1258307"/>
                </a:moveTo>
                <a:lnTo>
                  <a:pt x="608201" y="1259002"/>
                </a:lnTo>
                <a:lnTo>
                  <a:pt x="607653" y="1258637"/>
                </a:lnTo>
                <a:lnTo>
                  <a:pt x="607110" y="1258307"/>
                </a:lnTo>
                <a:close/>
              </a:path>
              <a:path w="856615" h="1447800">
                <a:moveTo>
                  <a:pt x="607653" y="1258637"/>
                </a:moveTo>
                <a:lnTo>
                  <a:pt x="608201" y="1259002"/>
                </a:lnTo>
                <a:lnTo>
                  <a:pt x="607653" y="1258637"/>
                </a:lnTo>
                <a:close/>
              </a:path>
              <a:path w="856615" h="1447800">
                <a:moveTo>
                  <a:pt x="607157" y="1258307"/>
                </a:moveTo>
                <a:lnTo>
                  <a:pt x="607653" y="1258637"/>
                </a:lnTo>
                <a:lnTo>
                  <a:pt x="607157" y="1258307"/>
                </a:lnTo>
                <a:close/>
              </a:path>
              <a:path w="856615" h="1447800">
                <a:moveTo>
                  <a:pt x="567377" y="1231812"/>
                </a:moveTo>
                <a:lnTo>
                  <a:pt x="568457" y="1232561"/>
                </a:lnTo>
                <a:lnTo>
                  <a:pt x="567982" y="1232215"/>
                </a:lnTo>
                <a:lnTo>
                  <a:pt x="567377" y="1231812"/>
                </a:lnTo>
                <a:close/>
              </a:path>
              <a:path w="856615" h="1447800">
                <a:moveTo>
                  <a:pt x="567982" y="1232215"/>
                </a:moveTo>
                <a:lnTo>
                  <a:pt x="568457" y="1232561"/>
                </a:lnTo>
                <a:lnTo>
                  <a:pt x="567982" y="1232215"/>
                </a:lnTo>
                <a:close/>
              </a:path>
              <a:path w="856615" h="1447800">
                <a:moveTo>
                  <a:pt x="567428" y="1231812"/>
                </a:moveTo>
                <a:lnTo>
                  <a:pt x="567982" y="1232215"/>
                </a:lnTo>
                <a:lnTo>
                  <a:pt x="567428" y="1231812"/>
                </a:lnTo>
                <a:close/>
              </a:path>
              <a:path w="856615" h="1447800">
                <a:moveTo>
                  <a:pt x="530212" y="1204732"/>
                </a:moveTo>
                <a:lnTo>
                  <a:pt x="530573" y="1205018"/>
                </a:lnTo>
                <a:lnTo>
                  <a:pt x="530212" y="1204732"/>
                </a:lnTo>
                <a:close/>
              </a:path>
              <a:path w="856615" h="1447800">
                <a:moveTo>
                  <a:pt x="529600" y="1204248"/>
                </a:moveTo>
                <a:lnTo>
                  <a:pt x="530212" y="1204732"/>
                </a:lnTo>
                <a:lnTo>
                  <a:pt x="529600" y="1204248"/>
                </a:lnTo>
                <a:close/>
              </a:path>
              <a:path w="856615" h="1447800">
                <a:moveTo>
                  <a:pt x="493674" y="1175817"/>
                </a:moveTo>
                <a:lnTo>
                  <a:pt x="494700" y="1176662"/>
                </a:lnTo>
                <a:lnTo>
                  <a:pt x="494244" y="1176268"/>
                </a:lnTo>
                <a:lnTo>
                  <a:pt x="493674" y="1175817"/>
                </a:lnTo>
                <a:close/>
              </a:path>
              <a:path w="856615" h="1447800">
                <a:moveTo>
                  <a:pt x="494244" y="1176268"/>
                </a:moveTo>
                <a:lnTo>
                  <a:pt x="494700" y="1176662"/>
                </a:lnTo>
                <a:lnTo>
                  <a:pt x="494244" y="1176268"/>
                </a:lnTo>
                <a:close/>
              </a:path>
              <a:path w="856615" h="1447800">
                <a:moveTo>
                  <a:pt x="493721" y="1175817"/>
                </a:moveTo>
                <a:lnTo>
                  <a:pt x="494244" y="1176268"/>
                </a:lnTo>
                <a:lnTo>
                  <a:pt x="493721" y="1175817"/>
                </a:lnTo>
                <a:close/>
              </a:path>
              <a:path w="856615" h="1447800">
                <a:moveTo>
                  <a:pt x="460208" y="1146914"/>
                </a:moveTo>
                <a:lnTo>
                  <a:pt x="460667" y="1147343"/>
                </a:lnTo>
                <a:lnTo>
                  <a:pt x="460208" y="1146914"/>
                </a:lnTo>
                <a:close/>
              </a:path>
              <a:path w="856615" h="1447800">
                <a:moveTo>
                  <a:pt x="459763" y="1146498"/>
                </a:moveTo>
                <a:lnTo>
                  <a:pt x="460208" y="1146914"/>
                </a:lnTo>
                <a:lnTo>
                  <a:pt x="459763" y="1146498"/>
                </a:lnTo>
                <a:close/>
              </a:path>
              <a:path w="856615" h="1447800">
                <a:moveTo>
                  <a:pt x="427965" y="1116772"/>
                </a:moveTo>
                <a:lnTo>
                  <a:pt x="428452" y="1117265"/>
                </a:lnTo>
                <a:lnTo>
                  <a:pt x="427965" y="1116772"/>
                </a:lnTo>
                <a:close/>
              </a:path>
              <a:path w="856615" h="1447800">
                <a:moveTo>
                  <a:pt x="427575" y="1116377"/>
                </a:moveTo>
                <a:lnTo>
                  <a:pt x="427965" y="1116772"/>
                </a:lnTo>
                <a:lnTo>
                  <a:pt x="427575" y="1116377"/>
                </a:lnTo>
                <a:close/>
              </a:path>
              <a:path w="856615" h="1447800">
                <a:moveTo>
                  <a:pt x="397461" y="1085881"/>
                </a:moveTo>
                <a:lnTo>
                  <a:pt x="397959" y="1086427"/>
                </a:lnTo>
                <a:lnTo>
                  <a:pt x="397461" y="1085881"/>
                </a:lnTo>
                <a:close/>
              </a:path>
              <a:path w="856615" h="1447800">
                <a:moveTo>
                  <a:pt x="397112" y="1085497"/>
                </a:moveTo>
                <a:lnTo>
                  <a:pt x="397461" y="1085881"/>
                </a:lnTo>
                <a:lnTo>
                  <a:pt x="397112" y="1085497"/>
                </a:lnTo>
                <a:close/>
              </a:path>
              <a:path w="856615" h="1447800">
                <a:moveTo>
                  <a:pt x="368884" y="1054505"/>
                </a:moveTo>
                <a:lnTo>
                  <a:pt x="369274" y="1054969"/>
                </a:lnTo>
                <a:lnTo>
                  <a:pt x="368884" y="1054505"/>
                </a:lnTo>
                <a:close/>
              </a:path>
              <a:path w="856615" h="1447800">
                <a:moveTo>
                  <a:pt x="368474" y="1054017"/>
                </a:moveTo>
                <a:lnTo>
                  <a:pt x="368884" y="1054505"/>
                </a:lnTo>
                <a:lnTo>
                  <a:pt x="368474" y="1054017"/>
                </a:lnTo>
                <a:close/>
              </a:path>
              <a:path w="856615" h="1447800">
                <a:moveTo>
                  <a:pt x="341780" y="1022243"/>
                </a:moveTo>
                <a:lnTo>
                  <a:pt x="342161" y="1022731"/>
                </a:lnTo>
                <a:lnTo>
                  <a:pt x="341780" y="1022243"/>
                </a:lnTo>
                <a:close/>
              </a:path>
              <a:path w="856615" h="1447800">
                <a:moveTo>
                  <a:pt x="341468" y="1021843"/>
                </a:moveTo>
                <a:lnTo>
                  <a:pt x="341780" y="1022243"/>
                </a:lnTo>
                <a:lnTo>
                  <a:pt x="341468" y="1021843"/>
                </a:lnTo>
                <a:close/>
              </a:path>
              <a:path w="856615" h="1447800">
                <a:moveTo>
                  <a:pt x="316180" y="989426"/>
                </a:moveTo>
                <a:lnTo>
                  <a:pt x="316662" y="990096"/>
                </a:lnTo>
                <a:lnTo>
                  <a:pt x="316180" y="989426"/>
                </a:lnTo>
                <a:close/>
              </a:path>
              <a:path w="856615" h="1447800">
                <a:moveTo>
                  <a:pt x="315954" y="989112"/>
                </a:moveTo>
                <a:lnTo>
                  <a:pt x="316180" y="989426"/>
                </a:lnTo>
                <a:lnTo>
                  <a:pt x="315954" y="989112"/>
                </a:lnTo>
                <a:close/>
              </a:path>
              <a:path w="856615" h="1447800">
                <a:moveTo>
                  <a:pt x="292401" y="956392"/>
                </a:moveTo>
                <a:lnTo>
                  <a:pt x="292758" y="956927"/>
                </a:lnTo>
                <a:lnTo>
                  <a:pt x="292401" y="956392"/>
                </a:lnTo>
                <a:close/>
              </a:path>
              <a:path w="856615" h="1447800">
                <a:moveTo>
                  <a:pt x="292137" y="955996"/>
                </a:moveTo>
                <a:lnTo>
                  <a:pt x="292401" y="956392"/>
                </a:lnTo>
                <a:lnTo>
                  <a:pt x="292137" y="955996"/>
                </a:lnTo>
                <a:close/>
              </a:path>
              <a:path w="856615" h="1447800">
                <a:moveTo>
                  <a:pt x="270012" y="922836"/>
                </a:moveTo>
                <a:lnTo>
                  <a:pt x="270361" y="923404"/>
                </a:lnTo>
                <a:lnTo>
                  <a:pt x="270012" y="922836"/>
                </a:lnTo>
                <a:close/>
              </a:path>
              <a:path w="856615" h="1447800">
                <a:moveTo>
                  <a:pt x="269762" y="922431"/>
                </a:moveTo>
                <a:lnTo>
                  <a:pt x="270012" y="922836"/>
                </a:lnTo>
                <a:lnTo>
                  <a:pt x="269762" y="922431"/>
                </a:lnTo>
                <a:close/>
              </a:path>
              <a:path w="856615" h="1447800">
                <a:moveTo>
                  <a:pt x="249225" y="889090"/>
                </a:moveTo>
                <a:lnTo>
                  <a:pt x="249409" y="889411"/>
                </a:lnTo>
                <a:lnTo>
                  <a:pt x="249225" y="889090"/>
                </a:lnTo>
                <a:close/>
              </a:path>
              <a:path w="856615" h="1447800">
                <a:moveTo>
                  <a:pt x="248890" y="888502"/>
                </a:moveTo>
                <a:lnTo>
                  <a:pt x="249225" y="889090"/>
                </a:lnTo>
                <a:lnTo>
                  <a:pt x="248890" y="888502"/>
                </a:lnTo>
                <a:close/>
              </a:path>
              <a:path w="856615" h="1447800">
                <a:moveTo>
                  <a:pt x="229581" y="854670"/>
                </a:moveTo>
                <a:lnTo>
                  <a:pt x="229879" y="855237"/>
                </a:lnTo>
                <a:lnTo>
                  <a:pt x="229581" y="854670"/>
                </a:lnTo>
                <a:close/>
              </a:path>
              <a:path w="856615" h="1447800">
                <a:moveTo>
                  <a:pt x="229372" y="854274"/>
                </a:moveTo>
                <a:lnTo>
                  <a:pt x="229581" y="854670"/>
                </a:lnTo>
                <a:lnTo>
                  <a:pt x="229372" y="854274"/>
                </a:lnTo>
                <a:close/>
              </a:path>
              <a:path w="856615" h="1447800">
                <a:moveTo>
                  <a:pt x="211489" y="820271"/>
                </a:moveTo>
                <a:lnTo>
                  <a:pt x="211707" y="820719"/>
                </a:lnTo>
                <a:lnTo>
                  <a:pt x="211489" y="820271"/>
                </a:lnTo>
                <a:close/>
              </a:path>
              <a:path w="856615" h="1447800">
                <a:moveTo>
                  <a:pt x="211285" y="819853"/>
                </a:moveTo>
                <a:lnTo>
                  <a:pt x="211489" y="820271"/>
                </a:lnTo>
                <a:lnTo>
                  <a:pt x="211285" y="819853"/>
                </a:lnTo>
                <a:close/>
              </a:path>
              <a:path w="856615" h="1447800">
                <a:moveTo>
                  <a:pt x="194536" y="785506"/>
                </a:moveTo>
                <a:lnTo>
                  <a:pt x="194819" y="786138"/>
                </a:lnTo>
                <a:lnTo>
                  <a:pt x="194536" y="785506"/>
                </a:lnTo>
                <a:close/>
              </a:path>
              <a:path w="856615" h="1447800">
                <a:moveTo>
                  <a:pt x="194393" y="785186"/>
                </a:moveTo>
                <a:lnTo>
                  <a:pt x="194536" y="785506"/>
                </a:lnTo>
                <a:lnTo>
                  <a:pt x="194393" y="785186"/>
                </a:lnTo>
                <a:close/>
              </a:path>
              <a:path w="856615" h="1447800">
                <a:moveTo>
                  <a:pt x="178936" y="750605"/>
                </a:moveTo>
                <a:lnTo>
                  <a:pt x="179471" y="751856"/>
                </a:lnTo>
                <a:lnTo>
                  <a:pt x="179279" y="751373"/>
                </a:lnTo>
                <a:lnTo>
                  <a:pt x="178936" y="750605"/>
                </a:lnTo>
                <a:close/>
              </a:path>
              <a:path w="856615" h="1447800">
                <a:moveTo>
                  <a:pt x="179279" y="751373"/>
                </a:moveTo>
                <a:lnTo>
                  <a:pt x="179471" y="751856"/>
                </a:lnTo>
                <a:lnTo>
                  <a:pt x="179279" y="751373"/>
                </a:lnTo>
                <a:close/>
              </a:path>
              <a:path w="856615" h="1447800">
                <a:moveTo>
                  <a:pt x="178975" y="750605"/>
                </a:moveTo>
                <a:lnTo>
                  <a:pt x="179279" y="751373"/>
                </a:lnTo>
                <a:lnTo>
                  <a:pt x="178975" y="750605"/>
                </a:lnTo>
                <a:close/>
              </a:path>
              <a:path w="856615" h="1447800">
                <a:moveTo>
                  <a:pt x="151320" y="680779"/>
                </a:moveTo>
                <a:lnTo>
                  <a:pt x="151930" y="682469"/>
                </a:lnTo>
                <a:lnTo>
                  <a:pt x="151620" y="681536"/>
                </a:lnTo>
                <a:lnTo>
                  <a:pt x="151320" y="680779"/>
                </a:lnTo>
                <a:close/>
              </a:path>
              <a:path w="856615" h="1447800">
                <a:moveTo>
                  <a:pt x="151620" y="681536"/>
                </a:moveTo>
                <a:lnTo>
                  <a:pt x="151930" y="682469"/>
                </a:lnTo>
                <a:lnTo>
                  <a:pt x="151620" y="681536"/>
                </a:lnTo>
                <a:close/>
              </a:path>
              <a:path w="856615" h="1447800">
                <a:moveTo>
                  <a:pt x="151368" y="680779"/>
                </a:moveTo>
                <a:lnTo>
                  <a:pt x="151620" y="681536"/>
                </a:lnTo>
                <a:lnTo>
                  <a:pt x="151368" y="680779"/>
                </a:lnTo>
                <a:close/>
              </a:path>
              <a:path w="856615" h="1447800">
                <a:moveTo>
                  <a:pt x="128506" y="611937"/>
                </a:moveTo>
                <a:lnTo>
                  <a:pt x="128977" y="613542"/>
                </a:lnTo>
                <a:lnTo>
                  <a:pt x="128669" y="612428"/>
                </a:lnTo>
                <a:lnTo>
                  <a:pt x="128506" y="611937"/>
                </a:lnTo>
                <a:close/>
              </a:path>
              <a:path w="856615" h="1447800">
                <a:moveTo>
                  <a:pt x="128669" y="612428"/>
                </a:moveTo>
                <a:lnTo>
                  <a:pt x="128977" y="613542"/>
                </a:lnTo>
                <a:lnTo>
                  <a:pt x="128669" y="612428"/>
                </a:lnTo>
                <a:close/>
              </a:path>
              <a:path w="856615" h="1447800">
                <a:moveTo>
                  <a:pt x="128534" y="611937"/>
                </a:moveTo>
                <a:lnTo>
                  <a:pt x="128669" y="612428"/>
                </a:lnTo>
                <a:lnTo>
                  <a:pt x="128534" y="611937"/>
                </a:lnTo>
                <a:close/>
              </a:path>
              <a:path w="856615" h="1447800">
                <a:moveTo>
                  <a:pt x="109800" y="544123"/>
                </a:moveTo>
                <a:lnTo>
                  <a:pt x="110164" y="545513"/>
                </a:lnTo>
                <a:lnTo>
                  <a:pt x="110071" y="545104"/>
                </a:lnTo>
                <a:lnTo>
                  <a:pt x="109800" y="544123"/>
                </a:lnTo>
                <a:close/>
              </a:path>
              <a:path w="856615" h="1447800">
                <a:moveTo>
                  <a:pt x="110071" y="545104"/>
                </a:moveTo>
                <a:lnTo>
                  <a:pt x="110164" y="545513"/>
                </a:lnTo>
                <a:lnTo>
                  <a:pt x="110071" y="545104"/>
                </a:lnTo>
                <a:close/>
              </a:path>
              <a:path w="856615" h="1447800">
                <a:moveTo>
                  <a:pt x="109849" y="544123"/>
                </a:moveTo>
                <a:lnTo>
                  <a:pt x="110071" y="545104"/>
                </a:lnTo>
                <a:lnTo>
                  <a:pt x="109849" y="544123"/>
                </a:lnTo>
                <a:close/>
              </a:path>
              <a:path w="856615" h="1447800">
                <a:moveTo>
                  <a:pt x="94848" y="477805"/>
                </a:moveTo>
                <a:lnTo>
                  <a:pt x="95126" y="479196"/>
                </a:lnTo>
                <a:lnTo>
                  <a:pt x="94983" y="478406"/>
                </a:lnTo>
                <a:lnTo>
                  <a:pt x="94848" y="477805"/>
                </a:lnTo>
                <a:close/>
              </a:path>
              <a:path w="856615" h="1447800">
                <a:moveTo>
                  <a:pt x="94983" y="478406"/>
                </a:moveTo>
                <a:lnTo>
                  <a:pt x="95126" y="479196"/>
                </a:lnTo>
                <a:lnTo>
                  <a:pt x="94983" y="478406"/>
                </a:lnTo>
                <a:close/>
              </a:path>
              <a:path w="856615" h="1447800">
                <a:moveTo>
                  <a:pt x="94875" y="477805"/>
                </a:moveTo>
                <a:lnTo>
                  <a:pt x="94983" y="478406"/>
                </a:lnTo>
                <a:lnTo>
                  <a:pt x="94875" y="477805"/>
                </a:lnTo>
                <a:close/>
              </a:path>
              <a:path w="856615" h="1447800">
                <a:moveTo>
                  <a:pt x="83465" y="414433"/>
                </a:moveTo>
                <a:lnTo>
                  <a:pt x="83532" y="414911"/>
                </a:lnTo>
                <a:lnTo>
                  <a:pt x="83465" y="414433"/>
                </a:lnTo>
                <a:close/>
              </a:path>
              <a:path w="856615" h="1447800">
                <a:moveTo>
                  <a:pt x="83367" y="413734"/>
                </a:moveTo>
                <a:lnTo>
                  <a:pt x="83465" y="414433"/>
                </a:lnTo>
                <a:lnTo>
                  <a:pt x="83367" y="413734"/>
                </a:lnTo>
                <a:close/>
              </a:path>
              <a:path w="856615" h="1447800">
                <a:moveTo>
                  <a:pt x="74896" y="353041"/>
                </a:moveTo>
                <a:lnTo>
                  <a:pt x="74932" y="353407"/>
                </a:lnTo>
                <a:lnTo>
                  <a:pt x="74896" y="353041"/>
                </a:lnTo>
                <a:close/>
              </a:path>
              <a:path w="856615" h="1447800">
                <a:moveTo>
                  <a:pt x="74815" y="352230"/>
                </a:moveTo>
                <a:lnTo>
                  <a:pt x="74896" y="353041"/>
                </a:lnTo>
                <a:lnTo>
                  <a:pt x="74815" y="352230"/>
                </a:lnTo>
                <a:close/>
              </a:path>
              <a:path w="856615" h="1447800">
                <a:moveTo>
                  <a:pt x="69059" y="294672"/>
                </a:moveTo>
                <a:lnTo>
                  <a:pt x="69082" y="295005"/>
                </a:lnTo>
                <a:lnTo>
                  <a:pt x="69059" y="294672"/>
                </a:lnTo>
                <a:close/>
              </a:path>
              <a:path w="856615" h="1447800">
                <a:moveTo>
                  <a:pt x="69017" y="294042"/>
                </a:moveTo>
                <a:lnTo>
                  <a:pt x="69059" y="294672"/>
                </a:lnTo>
                <a:lnTo>
                  <a:pt x="69017" y="294042"/>
                </a:lnTo>
                <a:close/>
              </a:path>
              <a:path w="856615" h="1447800">
                <a:moveTo>
                  <a:pt x="65351" y="239987"/>
                </a:moveTo>
                <a:lnTo>
                  <a:pt x="65371" y="240560"/>
                </a:lnTo>
                <a:lnTo>
                  <a:pt x="65351" y="239987"/>
                </a:lnTo>
                <a:close/>
              </a:path>
              <a:path w="856615" h="1447800">
                <a:moveTo>
                  <a:pt x="65334" y="239491"/>
                </a:moveTo>
                <a:lnTo>
                  <a:pt x="65351" y="239987"/>
                </a:lnTo>
                <a:lnTo>
                  <a:pt x="65334" y="239491"/>
                </a:lnTo>
                <a:close/>
              </a:path>
              <a:path w="856615" h="1447800">
                <a:moveTo>
                  <a:pt x="63610" y="189670"/>
                </a:moveTo>
                <a:lnTo>
                  <a:pt x="63617" y="190288"/>
                </a:lnTo>
                <a:lnTo>
                  <a:pt x="63610" y="189670"/>
                </a:lnTo>
                <a:close/>
              </a:path>
              <a:path w="856615" h="1447800">
                <a:moveTo>
                  <a:pt x="63609" y="189539"/>
                </a:moveTo>
                <a:lnTo>
                  <a:pt x="63610" y="189670"/>
                </a:lnTo>
                <a:lnTo>
                  <a:pt x="63609" y="189539"/>
                </a:lnTo>
                <a:close/>
              </a:path>
              <a:path w="856615" h="1447800">
                <a:moveTo>
                  <a:pt x="63389" y="144507"/>
                </a:moveTo>
                <a:lnTo>
                  <a:pt x="63381" y="145042"/>
                </a:lnTo>
                <a:lnTo>
                  <a:pt x="63389" y="144507"/>
                </a:lnTo>
                <a:close/>
              </a:path>
              <a:path w="856615" h="1447800">
                <a:moveTo>
                  <a:pt x="65759" y="71237"/>
                </a:moveTo>
                <a:lnTo>
                  <a:pt x="65724" y="71772"/>
                </a:lnTo>
                <a:lnTo>
                  <a:pt x="65759" y="71237"/>
                </a:lnTo>
                <a:close/>
              </a:path>
              <a:path w="856615" h="1447800">
                <a:moveTo>
                  <a:pt x="68571" y="33479"/>
                </a:moveTo>
                <a:lnTo>
                  <a:pt x="68504" y="34121"/>
                </a:lnTo>
                <a:lnTo>
                  <a:pt x="68571" y="33479"/>
                </a:lnTo>
                <a:close/>
              </a:path>
              <a:path w="856615" h="1447800">
                <a:moveTo>
                  <a:pt x="8502" y="0"/>
                </a:moveTo>
                <a:lnTo>
                  <a:pt x="8342" y="1069"/>
                </a:lnTo>
                <a:lnTo>
                  <a:pt x="7198" y="10375"/>
                </a:lnTo>
                <a:lnTo>
                  <a:pt x="6419" y="18368"/>
                </a:lnTo>
                <a:lnTo>
                  <a:pt x="70101" y="18290"/>
                </a:lnTo>
                <a:lnTo>
                  <a:pt x="70747" y="12728"/>
                </a:lnTo>
                <a:lnTo>
                  <a:pt x="70788" y="12514"/>
                </a:lnTo>
                <a:lnTo>
                  <a:pt x="71082" y="10054"/>
                </a:lnTo>
                <a:lnTo>
                  <a:pt x="71242" y="8984"/>
                </a:lnTo>
                <a:lnTo>
                  <a:pt x="8502" y="0"/>
                </a:lnTo>
                <a:close/>
              </a:path>
              <a:path w="856615" h="1447800">
                <a:moveTo>
                  <a:pt x="70218" y="17221"/>
                </a:moveTo>
                <a:lnTo>
                  <a:pt x="70142" y="17866"/>
                </a:lnTo>
                <a:lnTo>
                  <a:pt x="70218" y="17221"/>
                </a:lnTo>
                <a:close/>
              </a:path>
              <a:path w="856615" h="1447800">
                <a:moveTo>
                  <a:pt x="70788" y="12514"/>
                </a:moveTo>
                <a:lnTo>
                  <a:pt x="70761" y="12728"/>
                </a:lnTo>
                <a:lnTo>
                  <a:pt x="70788" y="12514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89701" y="4463516"/>
            <a:ext cx="842644" cy="784860"/>
          </a:xfrm>
          <a:custGeom>
            <a:avLst/>
            <a:gdLst/>
            <a:ahLst/>
            <a:cxnLst/>
            <a:rect l="l" t="t" r="r" b="b"/>
            <a:pathLst>
              <a:path w="842645" h="784860">
                <a:moveTo>
                  <a:pt x="842124" y="30073"/>
                </a:moveTo>
                <a:lnTo>
                  <a:pt x="839952" y="17767"/>
                </a:lnTo>
                <a:lnTo>
                  <a:pt x="833843" y="8267"/>
                </a:lnTo>
                <a:lnTo>
                  <a:pt x="824357" y="2159"/>
                </a:lnTo>
                <a:lnTo>
                  <a:pt x="812038" y="0"/>
                </a:lnTo>
                <a:lnTo>
                  <a:pt x="781951" y="0"/>
                </a:lnTo>
                <a:lnTo>
                  <a:pt x="781951" y="60147"/>
                </a:lnTo>
                <a:lnTo>
                  <a:pt x="781951" y="541274"/>
                </a:lnTo>
                <a:lnTo>
                  <a:pt x="57010" y="541274"/>
                </a:lnTo>
                <a:lnTo>
                  <a:pt x="57010" y="60147"/>
                </a:lnTo>
                <a:lnTo>
                  <a:pt x="781951" y="60147"/>
                </a:lnTo>
                <a:lnTo>
                  <a:pt x="781951" y="0"/>
                </a:lnTo>
                <a:lnTo>
                  <a:pt x="26936" y="0"/>
                </a:lnTo>
                <a:lnTo>
                  <a:pt x="14617" y="2159"/>
                </a:lnTo>
                <a:lnTo>
                  <a:pt x="5130" y="8267"/>
                </a:lnTo>
                <a:lnTo>
                  <a:pt x="0" y="16243"/>
                </a:lnTo>
                <a:lnTo>
                  <a:pt x="0" y="585165"/>
                </a:lnTo>
                <a:lnTo>
                  <a:pt x="5130" y="593140"/>
                </a:lnTo>
                <a:lnTo>
                  <a:pt x="14617" y="599249"/>
                </a:lnTo>
                <a:lnTo>
                  <a:pt x="26936" y="601408"/>
                </a:lnTo>
                <a:lnTo>
                  <a:pt x="387896" y="601408"/>
                </a:lnTo>
                <a:lnTo>
                  <a:pt x="387896" y="724700"/>
                </a:lnTo>
                <a:lnTo>
                  <a:pt x="267589" y="724700"/>
                </a:lnTo>
                <a:lnTo>
                  <a:pt x="256540" y="726859"/>
                </a:lnTo>
                <a:lnTo>
                  <a:pt x="246900" y="732967"/>
                </a:lnTo>
                <a:lnTo>
                  <a:pt x="240093" y="742467"/>
                </a:lnTo>
                <a:lnTo>
                  <a:pt x="237502" y="754773"/>
                </a:lnTo>
                <a:lnTo>
                  <a:pt x="240093" y="765810"/>
                </a:lnTo>
                <a:lnTo>
                  <a:pt x="246900" y="775449"/>
                </a:lnTo>
                <a:lnTo>
                  <a:pt x="256540" y="782256"/>
                </a:lnTo>
                <a:lnTo>
                  <a:pt x="267589" y="784847"/>
                </a:lnTo>
                <a:lnTo>
                  <a:pt x="417982" y="784847"/>
                </a:lnTo>
                <a:lnTo>
                  <a:pt x="571385" y="784847"/>
                </a:lnTo>
                <a:lnTo>
                  <a:pt x="582434" y="782256"/>
                </a:lnTo>
                <a:lnTo>
                  <a:pt x="592074" y="775449"/>
                </a:lnTo>
                <a:lnTo>
                  <a:pt x="598881" y="765810"/>
                </a:lnTo>
                <a:lnTo>
                  <a:pt x="601472" y="754773"/>
                </a:lnTo>
                <a:lnTo>
                  <a:pt x="598881" y="742467"/>
                </a:lnTo>
                <a:lnTo>
                  <a:pt x="592074" y="732967"/>
                </a:lnTo>
                <a:lnTo>
                  <a:pt x="582434" y="726859"/>
                </a:lnTo>
                <a:lnTo>
                  <a:pt x="571385" y="724700"/>
                </a:lnTo>
                <a:lnTo>
                  <a:pt x="448056" y="724700"/>
                </a:lnTo>
                <a:lnTo>
                  <a:pt x="448056" y="601408"/>
                </a:lnTo>
                <a:lnTo>
                  <a:pt x="812038" y="601408"/>
                </a:lnTo>
                <a:lnTo>
                  <a:pt x="824357" y="599249"/>
                </a:lnTo>
                <a:lnTo>
                  <a:pt x="833843" y="593140"/>
                </a:lnTo>
                <a:lnTo>
                  <a:pt x="839952" y="583653"/>
                </a:lnTo>
                <a:lnTo>
                  <a:pt x="842124" y="571347"/>
                </a:lnTo>
                <a:lnTo>
                  <a:pt x="842124" y="541274"/>
                </a:lnTo>
                <a:lnTo>
                  <a:pt x="842124" y="60147"/>
                </a:lnTo>
                <a:lnTo>
                  <a:pt x="842124" y="30073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39824" y="3685456"/>
            <a:ext cx="1047750" cy="1384300"/>
          </a:xfrm>
          <a:custGeom>
            <a:avLst/>
            <a:gdLst/>
            <a:ahLst/>
            <a:cxnLst/>
            <a:rect l="l" t="t" r="r" b="b"/>
            <a:pathLst>
              <a:path w="1047750" h="1384300">
                <a:moveTo>
                  <a:pt x="604680" y="0"/>
                </a:moveTo>
                <a:lnTo>
                  <a:pt x="500704" y="0"/>
                </a:lnTo>
                <a:lnTo>
                  <a:pt x="495329" y="5492"/>
                </a:lnTo>
                <a:lnTo>
                  <a:pt x="465449" y="67567"/>
                </a:lnTo>
                <a:lnTo>
                  <a:pt x="11775" y="1038583"/>
                </a:lnTo>
                <a:lnTo>
                  <a:pt x="0" y="1107470"/>
                </a:lnTo>
                <a:lnTo>
                  <a:pt x="21617" y="1156675"/>
                </a:lnTo>
                <a:lnTo>
                  <a:pt x="52375" y="1186198"/>
                </a:lnTo>
                <a:lnTo>
                  <a:pt x="68017" y="1196039"/>
                </a:lnTo>
                <a:lnTo>
                  <a:pt x="424209" y="1361003"/>
                </a:lnTo>
                <a:lnTo>
                  <a:pt x="474729" y="1383748"/>
                </a:lnTo>
                <a:lnTo>
                  <a:pt x="534977" y="1383748"/>
                </a:lnTo>
                <a:lnTo>
                  <a:pt x="551812" y="1366803"/>
                </a:lnTo>
                <a:lnTo>
                  <a:pt x="581692" y="1304766"/>
                </a:lnTo>
                <a:lnTo>
                  <a:pt x="617161" y="1228848"/>
                </a:lnTo>
                <a:lnTo>
                  <a:pt x="287768" y="1228848"/>
                </a:lnTo>
                <a:lnTo>
                  <a:pt x="270480" y="1226036"/>
                </a:lnTo>
                <a:lnTo>
                  <a:pt x="256482" y="1215084"/>
                </a:lnTo>
                <a:lnTo>
                  <a:pt x="248456" y="1200263"/>
                </a:lnTo>
                <a:lnTo>
                  <a:pt x="246756" y="1183333"/>
                </a:lnTo>
                <a:lnTo>
                  <a:pt x="251731" y="1166051"/>
                </a:lnTo>
                <a:lnTo>
                  <a:pt x="260521" y="1151463"/>
                </a:lnTo>
                <a:lnTo>
                  <a:pt x="274232" y="1142147"/>
                </a:lnTo>
                <a:lnTo>
                  <a:pt x="290754" y="1139160"/>
                </a:lnTo>
                <a:lnTo>
                  <a:pt x="476919" y="1139160"/>
                </a:lnTo>
                <a:lnTo>
                  <a:pt x="116757" y="971104"/>
                </a:lnTo>
                <a:lnTo>
                  <a:pt x="514194" y="116282"/>
                </a:lnTo>
                <a:lnTo>
                  <a:pt x="647279" y="116282"/>
                </a:lnTo>
                <a:lnTo>
                  <a:pt x="645431" y="112613"/>
                </a:lnTo>
                <a:lnTo>
                  <a:pt x="649177" y="108817"/>
                </a:lnTo>
                <a:lnTo>
                  <a:pt x="652923" y="93759"/>
                </a:lnTo>
                <a:lnTo>
                  <a:pt x="656668" y="90090"/>
                </a:lnTo>
                <a:lnTo>
                  <a:pt x="664172" y="86294"/>
                </a:lnTo>
                <a:lnTo>
                  <a:pt x="792886" y="86294"/>
                </a:lnTo>
                <a:lnTo>
                  <a:pt x="622932" y="7591"/>
                </a:lnTo>
                <a:lnTo>
                  <a:pt x="604680" y="0"/>
                </a:lnTo>
                <a:close/>
              </a:path>
              <a:path w="1047750" h="1384300">
                <a:moveTo>
                  <a:pt x="476919" y="1139160"/>
                </a:moveTo>
                <a:lnTo>
                  <a:pt x="290754" y="1139160"/>
                </a:lnTo>
                <a:lnTo>
                  <a:pt x="307979" y="1143554"/>
                </a:lnTo>
                <a:lnTo>
                  <a:pt x="322568" y="1154509"/>
                </a:lnTo>
                <a:lnTo>
                  <a:pt x="331885" y="1169330"/>
                </a:lnTo>
                <a:lnTo>
                  <a:pt x="334873" y="1186260"/>
                </a:lnTo>
                <a:lnTo>
                  <a:pt x="330478" y="1203542"/>
                </a:lnTo>
                <a:lnTo>
                  <a:pt x="319522" y="1217602"/>
                </a:lnTo>
                <a:lnTo>
                  <a:pt x="304681" y="1226039"/>
                </a:lnTo>
                <a:lnTo>
                  <a:pt x="287768" y="1228848"/>
                </a:lnTo>
                <a:lnTo>
                  <a:pt x="617161" y="1228848"/>
                </a:lnTo>
                <a:lnTo>
                  <a:pt x="639496" y="1181045"/>
                </a:lnTo>
                <a:lnTo>
                  <a:pt x="566684" y="1181045"/>
                </a:lnTo>
                <a:lnTo>
                  <a:pt x="476919" y="1139160"/>
                </a:lnTo>
                <a:close/>
              </a:path>
              <a:path w="1047750" h="1384300">
                <a:moveTo>
                  <a:pt x="647279" y="116282"/>
                </a:moveTo>
                <a:lnTo>
                  <a:pt x="514194" y="116282"/>
                </a:lnTo>
                <a:lnTo>
                  <a:pt x="964130" y="326261"/>
                </a:lnTo>
                <a:lnTo>
                  <a:pt x="566684" y="1181045"/>
                </a:lnTo>
                <a:lnTo>
                  <a:pt x="639496" y="1181045"/>
                </a:lnTo>
                <a:lnTo>
                  <a:pt x="1035361" y="333752"/>
                </a:lnTo>
                <a:lnTo>
                  <a:pt x="1047138" y="262698"/>
                </a:lnTo>
                <a:lnTo>
                  <a:pt x="1032569" y="228781"/>
                </a:lnTo>
                <a:lnTo>
                  <a:pt x="874145" y="228781"/>
                </a:lnTo>
                <a:lnTo>
                  <a:pt x="870387" y="225036"/>
                </a:lnTo>
                <a:lnTo>
                  <a:pt x="656668" y="123811"/>
                </a:lnTo>
                <a:lnTo>
                  <a:pt x="649177" y="120053"/>
                </a:lnTo>
                <a:lnTo>
                  <a:pt x="647279" y="116282"/>
                </a:lnTo>
                <a:close/>
              </a:path>
              <a:path w="1047750" h="1384300">
                <a:moveTo>
                  <a:pt x="792886" y="86294"/>
                </a:moveTo>
                <a:lnTo>
                  <a:pt x="664172" y="86294"/>
                </a:lnTo>
                <a:lnTo>
                  <a:pt x="671676" y="90090"/>
                </a:lnTo>
                <a:lnTo>
                  <a:pt x="885395" y="187544"/>
                </a:lnTo>
                <a:lnTo>
                  <a:pt x="892886" y="191290"/>
                </a:lnTo>
                <a:lnTo>
                  <a:pt x="896645" y="198793"/>
                </a:lnTo>
                <a:lnTo>
                  <a:pt x="892886" y="206284"/>
                </a:lnTo>
                <a:lnTo>
                  <a:pt x="885395" y="217532"/>
                </a:lnTo>
                <a:lnTo>
                  <a:pt x="881637" y="225036"/>
                </a:lnTo>
                <a:lnTo>
                  <a:pt x="874145" y="228781"/>
                </a:lnTo>
                <a:lnTo>
                  <a:pt x="1032569" y="228781"/>
                </a:lnTo>
                <a:lnTo>
                  <a:pt x="1025522" y="212376"/>
                </a:lnTo>
                <a:lnTo>
                  <a:pt x="994767" y="182439"/>
                </a:lnTo>
                <a:lnTo>
                  <a:pt x="979125" y="172538"/>
                </a:lnTo>
                <a:lnTo>
                  <a:pt x="792886" y="86294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46815" y="4146033"/>
            <a:ext cx="706755" cy="549275"/>
          </a:xfrm>
          <a:custGeom>
            <a:avLst/>
            <a:gdLst/>
            <a:ahLst/>
            <a:cxnLst/>
            <a:rect l="l" t="t" r="r" b="b"/>
            <a:pathLst>
              <a:path w="706754" h="549275">
                <a:moveTo>
                  <a:pt x="162420" y="92269"/>
                </a:moveTo>
                <a:lnTo>
                  <a:pt x="92596" y="102577"/>
                </a:lnTo>
                <a:lnTo>
                  <a:pt x="53665" y="118392"/>
                </a:lnTo>
                <a:lnTo>
                  <a:pt x="26086" y="145349"/>
                </a:lnTo>
                <a:lnTo>
                  <a:pt x="8712" y="180844"/>
                </a:lnTo>
                <a:lnTo>
                  <a:pt x="399" y="222276"/>
                </a:lnTo>
                <a:lnTo>
                  <a:pt x="0" y="267039"/>
                </a:lnTo>
                <a:lnTo>
                  <a:pt x="6369" y="312531"/>
                </a:lnTo>
                <a:lnTo>
                  <a:pt x="17733" y="349435"/>
                </a:lnTo>
                <a:lnTo>
                  <a:pt x="36829" y="390558"/>
                </a:lnTo>
                <a:lnTo>
                  <a:pt x="62251" y="432735"/>
                </a:lnTo>
                <a:lnTo>
                  <a:pt x="92595" y="472803"/>
                </a:lnTo>
                <a:lnTo>
                  <a:pt x="126453" y="507599"/>
                </a:lnTo>
                <a:lnTo>
                  <a:pt x="162421" y="533959"/>
                </a:lnTo>
                <a:lnTo>
                  <a:pt x="199092" y="548721"/>
                </a:lnTo>
                <a:lnTo>
                  <a:pt x="235062" y="548721"/>
                </a:lnTo>
                <a:lnTo>
                  <a:pt x="254347" y="529646"/>
                </a:lnTo>
                <a:lnTo>
                  <a:pt x="258875" y="492396"/>
                </a:lnTo>
                <a:lnTo>
                  <a:pt x="256385" y="446688"/>
                </a:lnTo>
                <a:lnTo>
                  <a:pt x="254615" y="402237"/>
                </a:lnTo>
                <a:lnTo>
                  <a:pt x="261304" y="368762"/>
                </a:lnTo>
                <a:lnTo>
                  <a:pt x="440142" y="331270"/>
                </a:lnTo>
                <a:lnTo>
                  <a:pt x="145087" y="331270"/>
                </a:lnTo>
                <a:lnTo>
                  <a:pt x="116766" y="287164"/>
                </a:lnTo>
                <a:lnTo>
                  <a:pt x="69868" y="287164"/>
                </a:lnTo>
                <a:lnTo>
                  <a:pt x="63542" y="284877"/>
                </a:lnTo>
                <a:lnTo>
                  <a:pt x="58621" y="280484"/>
                </a:lnTo>
                <a:lnTo>
                  <a:pt x="55107" y="275039"/>
                </a:lnTo>
                <a:lnTo>
                  <a:pt x="54229" y="266779"/>
                </a:lnTo>
                <a:lnTo>
                  <a:pt x="56513" y="259573"/>
                </a:lnTo>
                <a:lnTo>
                  <a:pt x="60906" y="254475"/>
                </a:lnTo>
                <a:lnTo>
                  <a:pt x="66353" y="252542"/>
                </a:lnTo>
                <a:lnTo>
                  <a:pt x="70102" y="252542"/>
                </a:lnTo>
                <a:lnTo>
                  <a:pt x="107593" y="241293"/>
                </a:lnTo>
                <a:lnTo>
                  <a:pt x="96346" y="207560"/>
                </a:lnTo>
                <a:lnTo>
                  <a:pt x="97108" y="199826"/>
                </a:lnTo>
                <a:lnTo>
                  <a:pt x="99626" y="193498"/>
                </a:lnTo>
                <a:lnTo>
                  <a:pt x="104254" y="188576"/>
                </a:lnTo>
                <a:lnTo>
                  <a:pt x="111356" y="185060"/>
                </a:lnTo>
                <a:lnTo>
                  <a:pt x="117494" y="183653"/>
                </a:lnTo>
                <a:lnTo>
                  <a:pt x="477788" y="183653"/>
                </a:lnTo>
                <a:lnTo>
                  <a:pt x="475000" y="177559"/>
                </a:lnTo>
                <a:lnTo>
                  <a:pt x="474899" y="171178"/>
                </a:lnTo>
                <a:lnTo>
                  <a:pt x="474903" y="166311"/>
                </a:lnTo>
                <a:lnTo>
                  <a:pt x="479217" y="156473"/>
                </a:lnTo>
                <a:lnTo>
                  <a:pt x="487125" y="148563"/>
                </a:lnTo>
                <a:lnTo>
                  <a:pt x="497497" y="143813"/>
                </a:lnTo>
                <a:lnTo>
                  <a:pt x="508567" y="143640"/>
                </a:lnTo>
                <a:lnTo>
                  <a:pt x="586816" y="143640"/>
                </a:lnTo>
                <a:lnTo>
                  <a:pt x="589810" y="133977"/>
                </a:lnTo>
                <a:lnTo>
                  <a:pt x="590837" y="132751"/>
                </a:lnTo>
                <a:lnTo>
                  <a:pt x="542657" y="132751"/>
                </a:lnTo>
                <a:lnTo>
                  <a:pt x="532641" y="128356"/>
                </a:lnTo>
                <a:lnTo>
                  <a:pt x="524731" y="120447"/>
                </a:lnTo>
                <a:lnTo>
                  <a:pt x="519982" y="110080"/>
                </a:lnTo>
                <a:lnTo>
                  <a:pt x="223813" y="110080"/>
                </a:lnTo>
                <a:lnTo>
                  <a:pt x="194347" y="96255"/>
                </a:lnTo>
                <a:lnTo>
                  <a:pt x="162420" y="92269"/>
                </a:lnTo>
                <a:close/>
              </a:path>
              <a:path w="706754" h="549275">
                <a:moveTo>
                  <a:pt x="695182" y="320034"/>
                </a:moveTo>
                <a:lnTo>
                  <a:pt x="493739" y="320034"/>
                </a:lnTo>
                <a:lnTo>
                  <a:pt x="513984" y="346782"/>
                </a:lnTo>
                <a:lnTo>
                  <a:pt x="531529" y="387389"/>
                </a:lnTo>
                <a:lnTo>
                  <a:pt x="549074" y="429619"/>
                </a:lnTo>
                <a:lnTo>
                  <a:pt x="569319" y="461232"/>
                </a:lnTo>
                <a:lnTo>
                  <a:pt x="594963" y="469991"/>
                </a:lnTo>
                <a:lnTo>
                  <a:pt x="627308" y="453852"/>
                </a:lnTo>
                <a:lnTo>
                  <a:pt x="654072" y="424533"/>
                </a:lnTo>
                <a:lnTo>
                  <a:pt x="675300" y="385373"/>
                </a:lnTo>
                <a:lnTo>
                  <a:pt x="691036" y="339711"/>
                </a:lnTo>
                <a:lnTo>
                  <a:pt x="695182" y="320034"/>
                </a:lnTo>
                <a:close/>
              </a:path>
              <a:path w="706754" h="549275">
                <a:moveTo>
                  <a:pt x="543898" y="225480"/>
                </a:moveTo>
                <a:lnTo>
                  <a:pt x="187080" y="225480"/>
                </a:lnTo>
                <a:lnTo>
                  <a:pt x="194286" y="228174"/>
                </a:lnTo>
                <a:lnTo>
                  <a:pt x="199383" y="233678"/>
                </a:lnTo>
                <a:lnTo>
                  <a:pt x="201316" y="241293"/>
                </a:lnTo>
                <a:lnTo>
                  <a:pt x="202135" y="247447"/>
                </a:lnTo>
                <a:lnTo>
                  <a:pt x="199442" y="253951"/>
                </a:lnTo>
                <a:lnTo>
                  <a:pt x="193938" y="259751"/>
                </a:lnTo>
                <a:lnTo>
                  <a:pt x="186323" y="263791"/>
                </a:lnTo>
                <a:lnTo>
                  <a:pt x="152577" y="271294"/>
                </a:lnTo>
                <a:lnTo>
                  <a:pt x="160080" y="308785"/>
                </a:lnTo>
                <a:lnTo>
                  <a:pt x="159319" y="314932"/>
                </a:lnTo>
                <a:lnTo>
                  <a:pt x="156802" y="321432"/>
                </a:lnTo>
                <a:lnTo>
                  <a:pt x="152175" y="327230"/>
                </a:lnTo>
                <a:lnTo>
                  <a:pt x="145087" y="331270"/>
                </a:lnTo>
                <a:lnTo>
                  <a:pt x="440142" y="331270"/>
                </a:lnTo>
                <a:lnTo>
                  <a:pt x="493739" y="320034"/>
                </a:lnTo>
                <a:lnTo>
                  <a:pt x="695182" y="320034"/>
                </a:lnTo>
                <a:lnTo>
                  <a:pt x="699922" y="297537"/>
                </a:lnTo>
                <a:lnTo>
                  <a:pt x="340031" y="297537"/>
                </a:lnTo>
                <a:lnTo>
                  <a:pt x="331770" y="296774"/>
                </a:lnTo>
                <a:lnTo>
                  <a:pt x="324564" y="294252"/>
                </a:lnTo>
                <a:lnTo>
                  <a:pt x="319467" y="289620"/>
                </a:lnTo>
                <a:lnTo>
                  <a:pt x="317534" y="282530"/>
                </a:lnTo>
                <a:lnTo>
                  <a:pt x="316130" y="276383"/>
                </a:lnTo>
                <a:lnTo>
                  <a:pt x="317536" y="269883"/>
                </a:lnTo>
                <a:lnTo>
                  <a:pt x="321753" y="264085"/>
                </a:lnTo>
                <a:lnTo>
                  <a:pt x="328782" y="260045"/>
                </a:lnTo>
                <a:lnTo>
                  <a:pt x="332540" y="260045"/>
                </a:lnTo>
                <a:lnTo>
                  <a:pt x="385025" y="248797"/>
                </a:lnTo>
                <a:lnTo>
                  <a:pt x="393284" y="247914"/>
                </a:lnTo>
                <a:lnTo>
                  <a:pt x="705638" y="247914"/>
                </a:lnTo>
                <a:lnTo>
                  <a:pt x="706208" y="242236"/>
                </a:lnTo>
                <a:lnTo>
                  <a:pt x="706206" y="242054"/>
                </a:lnTo>
                <a:lnTo>
                  <a:pt x="565152" y="242054"/>
                </a:lnTo>
                <a:lnTo>
                  <a:pt x="555133" y="238951"/>
                </a:lnTo>
                <a:lnTo>
                  <a:pt x="547223" y="232334"/>
                </a:lnTo>
                <a:lnTo>
                  <a:pt x="543898" y="225480"/>
                </a:lnTo>
                <a:close/>
              </a:path>
              <a:path w="706754" h="549275">
                <a:moveTo>
                  <a:pt x="705638" y="247914"/>
                </a:moveTo>
                <a:lnTo>
                  <a:pt x="393284" y="247914"/>
                </a:lnTo>
                <a:lnTo>
                  <a:pt x="400485" y="250198"/>
                </a:lnTo>
                <a:lnTo>
                  <a:pt x="405578" y="254594"/>
                </a:lnTo>
                <a:lnTo>
                  <a:pt x="407509" y="260045"/>
                </a:lnTo>
                <a:lnTo>
                  <a:pt x="408392" y="268304"/>
                </a:lnTo>
                <a:lnTo>
                  <a:pt x="406110" y="275506"/>
                </a:lnTo>
                <a:lnTo>
                  <a:pt x="401718" y="280599"/>
                </a:lnTo>
                <a:lnTo>
                  <a:pt x="396273" y="282530"/>
                </a:lnTo>
                <a:lnTo>
                  <a:pt x="392515" y="282530"/>
                </a:lnTo>
                <a:lnTo>
                  <a:pt x="340031" y="297537"/>
                </a:lnTo>
                <a:lnTo>
                  <a:pt x="699922" y="297537"/>
                </a:lnTo>
                <a:lnTo>
                  <a:pt x="701324" y="290886"/>
                </a:lnTo>
                <a:lnTo>
                  <a:pt x="705638" y="247914"/>
                </a:lnTo>
                <a:close/>
              </a:path>
              <a:path w="706754" h="549275">
                <a:moveTo>
                  <a:pt x="115090" y="278785"/>
                </a:moveTo>
                <a:lnTo>
                  <a:pt x="77601" y="286288"/>
                </a:lnTo>
                <a:lnTo>
                  <a:pt x="69868" y="287164"/>
                </a:lnTo>
                <a:lnTo>
                  <a:pt x="116766" y="287164"/>
                </a:lnTo>
                <a:lnTo>
                  <a:pt x="115090" y="278785"/>
                </a:lnTo>
                <a:close/>
              </a:path>
              <a:path w="706754" h="549275">
                <a:moveTo>
                  <a:pt x="704365" y="188048"/>
                </a:moveTo>
                <a:lnTo>
                  <a:pt x="576045" y="188048"/>
                </a:lnTo>
                <a:lnTo>
                  <a:pt x="586062" y="191152"/>
                </a:lnTo>
                <a:lnTo>
                  <a:pt x="593971" y="197772"/>
                </a:lnTo>
                <a:lnTo>
                  <a:pt x="598721" y="207560"/>
                </a:lnTo>
                <a:lnTo>
                  <a:pt x="598894" y="218630"/>
                </a:lnTo>
                <a:lnTo>
                  <a:pt x="594500" y="228645"/>
                </a:lnTo>
                <a:lnTo>
                  <a:pt x="586591" y="236551"/>
                </a:lnTo>
                <a:lnTo>
                  <a:pt x="576224" y="241293"/>
                </a:lnTo>
                <a:lnTo>
                  <a:pt x="565152" y="242054"/>
                </a:lnTo>
                <a:lnTo>
                  <a:pt x="706206" y="242054"/>
                </a:lnTo>
                <a:lnTo>
                  <a:pt x="705734" y="197101"/>
                </a:lnTo>
                <a:lnTo>
                  <a:pt x="704365" y="188048"/>
                </a:lnTo>
                <a:close/>
              </a:path>
              <a:path w="706754" h="549275">
                <a:moveTo>
                  <a:pt x="477788" y="183653"/>
                </a:moveTo>
                <a:lnTo>
                  <a:pt x="117494" y="183653"/>
                </a:lnTo>
                <a:lnTo>
                  <a:pt x="124002" y="185063"/>
                </a:lnTo>
                <a:lnTo>
                  <a:pt x="129797" y="189280"/>
                </a:lnTo>
                <a:lnTo>
                  <a:pt x="133838" y="196311"/>
                </a:lnTo>
                <a:lnTo>
                  <a:pt x="141329" y="233803"/>
                </a:lnTo>
                <a:lnTo>
                  <a:pt x="178819" y="226299"/>
                </a:lnTo>
                <a:lnTo>
                  <a:pt x="187080" y="225480"/>
                </a:lnTo>
                <a:lnTo>
                  <a:pt x="543898" y="225480"/>
                </a:lnTo>
                <a:lnTo>
                  <a:pt x="542479" y="222554"/>
                </a:lnTo>
                <a:lnTo>
                  <a:pt x="542305" y="211482"/>
                </a:lnTo>
                <a:lnTo>
                  <a:pt x="546700" y="201463"/>
                </a:lnTo>
                <a:lnTo>
                  <a:pt x="547932" y="200230"/>
                </a:lnTo>
                <a:lnTo>
                  <a:pt x="497663" y="200230"/>
                </a:lnTo>
                <a:lnTo>
                  <a:pt x="487648" y="195835"/>
                </a:lnTo>
                <a:lnTo>
                  <a:pt x="479743" y="187927"/>
                </a:lnTo>
                <a:lnTo>
                  <a:pt x="477788" y="183653"/>
                </a:lnTo>
                <a:close/>
              </a:path>
              <a:path w="706754" h="549275">
                <a:moveTo>
                  <a:pt x="586816" y="143640"/>
                </a:moveTo>
                <a:lnTo>
                  <a:pt x="508567" y="143640"/>
                </a:lnTo>
                <a:lnTo>
                  <a:pt x="518582" y="148035"/>
                </a:lnTo>
                <a:lnTo>
                  <a:pt x="526488" y="155943"/>
                </a:lnTo>
                <a:lnTo>
                  <a:pt x="531230" y="166311"/>
                </a:lnTo>
                <a:lnTo>
                  <a:pt x="531328" y="177559"/>
                </a:lnTo>
                <a:lnTo>
                  <a:pt x="527013" y="187402"/>
                </a:lnTo>
                <a:lnTo>
                  <a:pt x="519106" y="195312"/>
                </a:lnTo>
                <a:lnTo>
                  <a:pt x="508733" y="200057"/>
                </a:lnTo>
                <a:lnTo>
                  <a:pt x="497663" y="200230"/>
                </a:lnTo>
                <a:lnTo>
                  <a:pt x="547932" y="200230"/>
                </a:lnTo>
                <a:lnTo>
                  <a:pt x="554608" y="193552"/>
                </a:lnTo>
                <a:lnTo>
                  <a:pt x="564976" y="188808"/>
                </a:lnTo>
                <a:lnTo>
                  <a:pt x="576045" y="188048"/>
                </a:lnTo>
                <a:lnTo>
                  <a:pt x="704365" y="188048"/>
                </a:lnTo>
                <a:lnTo>
                  <a:pt x="702327" y="174574"/>
                </a:lnTo>
                <a:lnTo>
                  <a:pt x="610136" y="174574"/>
                </a:lnTo>
                <a:lnTo>
                  <a:pt x="600121" y="171470"/>
                </a:lnTo>
                <a:lnTo>
                  <a:pt x="592215" y="164850"/>
                </a:lnTo>
                <a:lnTo>
                  <a:pt x="587473" y="155062"/>
                </a:lnTo>
                <a:lnTo>
                  <a:pt x="586800" y="145349"/>
                </a:lnTo>
                <a:lnTo>
                  <a:pt x="586816" y="143640"/>
                </a:lnTo>
                <a:close/>
              </a:path>
              <a:path w="706754" h="549275">
                <a:moveTo>
                  <a:pt x="689440" y="120568"/>
                </a:moveTo>
                <a:lnTo>
                  <a:pt x="617281" y="120568"/>
                </a:lnTo>
                <a:lnTo>
                  <a:pt x="627298" y="123671"/>
                </a:lnTo>
                <a:lnTo>
                  <a:pt x="635207" y="130288"/>
                </a:lnTo>
                <a:lnTo>
                  <a:pt x="639957" y="140068"/>
                </a:lnTo>
                <a:lnTo>
                  <a:pt x="640716" y="153252"/>
                </a:lnTo>
                <a:lnTo>
                  <a:pt x="637608" y="163973"/>
                </a:lnTo>
                <a:lnTo>
                  <a:pt x="630987" y="171178"/>
                </a:lnTo>
                <a:lnTo>
                  <a:pt x="621205" y="173814"/>
                </a:lnTo>
                <a:lnTo>
                  <a:pt x="610136" y="174574"/>
                </a:lnTo>
                <a:lnTo>
                  <a:pt x="702327" y="174574"/>
                </a:lnTo>
                <a:lnTo>
                  <a:pt x="699945" y="158820"/>
                </a:lnTo>
                <a:lnTo>
                  <a:pt x="689440" y="120568"/>
                </a:lnTo>
                <a:close/>
              </a:path>
              <a:path w="706754" h="549275">
                <a:moveTo>
                  <a:pt x="670597" y="76334"/>
                </a:moveTo>
                <a:lnTo>
                  <a:pt x="538733" y="76334"/>
                </a:lnTo>
                <a:lnTo>
                  <a:pt x="549803" y="77741"/>
                </a:lnTo>
                <a:lnTo>
                  <a:pt x="559819" y="81960"/>
                </a:lnTo>
                <a:lnTo>
                  <a:pt x="567729" y="88990"/>
                </a:lnTo>
                <a:lnTo>
                  <a:pt x="572479" y="98831"/>
                </a:lnTo>
                <a:lnTo>
                  <a:pt x="573237" y="109901"/>
                </a:lnTo>
                <a:lnTo>
                  <a:pt x="570130" y="119918"/>
                </a:lnTo>
                <a:lnTo>
                  <a:pt x="563509" y="127828"/>
                </a:lnTo>
                <a:lnTo>
                  <a:pt x="553727" y="132577"/>
                </a:lnTo>
                <a:lnTo>
                  <a:pt x="542657" y="132751"/>
                </a:lnTo>
                <a:lnTo>
                  <a:pt x="590837" y="132751"/>
                </a:lnTo>
                <a:lnTo>
                  <a:pt x="596430" y="126071"/>
                </a:lnTo>
                <a:lnTo>
                  <a:pt x="606212" y="121329"/>
                </a:lnTo>
                <a:lnTo>
                  <a:pt x="617281" y="120568"/>
                </a:lnTo>
                <a:lnTo>
                  <a:pt x="689440" y="120568"/>
                </a:lnTo>
                <a:lnTo>
                  <a:pt x="687446" y="113308"/>
                </a:lnTo>
                <a:lnTo>
                  <a:pt x="670597" y="76334"/>
                </a:lnTo>
                <a:close/>
              </a:path>
              <a:path w="706754" h="549275">
                <a:moveTo>
                  <a:pt x="302540" y="5109"/>
                </a:moveTo>
                <a:lnTo>
                  <a:pt x="298795" y="5109"/>
                </a:lnTo>
                <a:lnTo>
                  <a:pt x="291292" y="8855"/>
                </a:lnTo>
                <a:lnTo>
                  <a:pt x="287546" y="20103"/>
                </a:lnTo>
                <a:lnTo>
                  <a:pt x="287546" y="27594"/>
                </a:lnTo>
                <a:lnTo>
                  <a:pt x="302540" y="91328"/>
                </a:lnTo>
                <a:lnTo>
                  <a:pt x="223813" y="110080"/>
                </a:lnTo>
                <a:lnTo>
                  <a:pt x="519982" y="110080"/>
                </a:lnTo>
                <a:lnTo>
                  <a:pt x="519223" y="99008"/>
                </a:lnTo>
                <a:lnTo>
                  <a:pt x="522330" y="88989"/>
                </a:lnTo>
                <a:lnTo>
                  <a:pt x="526642" y="83837"/>
                </a:lnTo>
                <a:lnTo>
                  <a:pt x="340031" y="83837"/>
                </a:lnTo>
                <a:lnTo>
                  <a:pt x="325037" y="20103"/>
                </a:lnTo>
                <a:lnTo>
                  <a:pt x="321524" y="13015"/>
                </a:lnTo>
                <a:lnTo>
                  <a:pt x="316602" y="8388"/>
                </a:lnTo>
                <a:lnTo>
                  <a:pt x="310274" y="5870"/>
                </a:lnTo>
                <a:lnTo>
                  <a:pt x="302540" y="5109"/>
                </a:lnTo>
                <a:close/>
              </a:path>
              <a:path w="706754" h="549275">
                <a:moveTo>
                  <a:pt x="574971" y="0"/>
                </a:moveTo>
                <a:lnTo>
                  <a:pt x="531230" y="1351"/>
                </a:lnTo>
                <a:lnTo>
                  <a:pt x="465153" y="23847"/>
                </a:lnTo>
                <a:lnTo>
                  <a:pt x="418758" y="68843"/>
                </a:lnTo>
                <a:lnTo>
                  <a:pt x="340031" y="83837"/>
                </a:lnTo>
                <a:lnTo>
                  <a:pt x="526642" y="83837"/>
                </a:lnTo>
                <a:lnTo>
                  <a:pt x="528951" y="81078"/>
                </a:lnTo>
                <a:lnTo>
                  <a:pt x="538733" y="76334"/>
                </a:lnTo>
                <a:lnTo>
                  <a:pt x="670597" y="76334"/>
                </a:lnTo>
                <a:lnTo>
                  <a:pt x="668699" y="72171"/>
                </a:lnTo>
                <a:lnTo>
                  <a:pt x="643705" y="37908"/>
                </a:lnTo>
                <a:lnTo>
                  <a:pt x="612454" y="13015"/>
                </a:lnTo>
                <a:lnTo>
                  <a:pt x="57497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39725"/>
          </a:xfrm>
          <a:custGeom>
            <a:avLst/>
            <a:gdLst/>
            <a:ahLst/>
            <a:cxnLst/>
            <a:rect l="l" t="t" r="r" b="b"/>
            <a:pathLst>
              <a:path w="12192000" h="339725">
                <a:moveTo>
                  <a:pt x="2098675" y="339725"/>
                </a:moveTo>
                <a:lnTo>
                  <a:pt x="1768475" y="0"/>
                </a:lnTo>
                <a:lnTo>
                  <a:pt x="0" y="0"/>
                </a:lnTo>
                <a:lnTo>
                  <a:pt x="0" y="339725"/>
                </a:lnTo>
                <a:lnTo>
                  <a:pt x="2098675" y="339725"/>
                </a:lnTo>
                <a:close/>
              </a:path>
              <a:path w="12192000" h="339725">
                <a:moveTo>
                  <a:pt x="12192000" y="0"/>
                </a:moveTo>
                <a:lnTo>
                  <a:pt x="1812925" y="0"/>
                </a:lnTo>
                <a:lnTo>
                  <a:pt x="2141601" y="339725"/>
                </a:lnTo>
                <a:lnTo>
                  <a:pt x="12192000" y="339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A7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0" y="671448"/>
            <a:ext cx="1125220" cy="942340"/>
          </a:xfrm>
          <a:custGeom>
            <a:avLst/>
            <a:gdLst/>
            <a:ahLst/>
            <a:cxnLst/>
            <a:rect l="l" t="t" r="r" b="b"/>
            <a:pathLst>
              <a:path w="1125220" h="942340">
                <a:moveTo>
                  <a:pt x="1124953" y="484873"/>
                </a:moveTo>
                <a:lnTo>
                  <a:pt x="621525" y="0"/>
                </a:lnTo>
                <a:lnTo>
                  <a:pt x="481685" y="142976"/>
                </a:lnTo>
                <a:lnTo>
                  <a:pt x="733958" y="384429"/>
                </a:lnTo>
                <a:lnTo>
                  <a:pt x="693369" y="383679"/>
                </a:lnTo>
                <a:lnTo>
                  <a:pt x="641324" y="382346"/>
                </a:lnTo>
                <a:lnTo>
                  <a:pt x="589622" y="380644"/>
                </a:lnTo>
                <a:lnTo>
                  <a:pt x="538264" y="378574"/>
                </a:lnTo>
                <a:lnTo>
                  <a:pt x="487248" y="376135"/>
                </a:lnTo>
                <a:lnTo>
                  <a:pt x="436575" y="373341"/>
                </a:lnTo>
                <a:lnTo>
                  <a:pt x="386257" y="370192"/>
                </a:lnTo>
                <a:lnTo>
                  <a:pt x="336296" y="366687"/>
                </a:lnTo>
                <a:lnTo>
                  <a:pt x="286702" y="362826"/>
                </a:lnTo>
                <a:lnTo>
                  <a:pt x="237464" y="358622"/>
                </a:lnTo>
                <a:lnTo>
                  <a:pt x="188595" y="354076"/>
                </a:lnTo>
                <a:lnTo>
                  <a:pt x="140106" y="349199"/>
                </a:lnTo>
                <a:lnTo>
                  <a:pt x="91986" y="343979"/>
                </a:lnTo>
                <a:lnTo>
                  <a:pt x="44246" y="338442"/>
                </a:lnTo>
                <a:lnTo>
                  <a:pt x="0" y="332955"/>
                </a:lnTo>
                <a:lnTo>
                  <a:pt x="0" y="531863"/>
                </a:lnTo>
                <a:lnTo>
                  <a:pt x="44729" y="537362"/>
                </a:lnTo>
                <a:lnTo>
                  <a:pt x="92837" y="542899"/>
                </a:lnTo>
                <a:lnTo>
                  <a:pt x="141224" y="548119"/>
                </a:lnTo>
                <a:lnTo>
                  <a:pt x="189877" y="552996"/>
                </a:lnTo>
                <a:lnTo>
                  <a:pt x="238836" y="557542"/>
                </a:lnTo>
                <a:lnTo>
                  <a:pt x="288074" y="561746"/>
                </a:lnTo>
                <a:lnTo>
                  <a:pt x="337629" y="565607"/>
                </a:lnTo>
                <a:lnTo>
                  <a:pt x="387489" y="569112"/>
                </a:lnTo>
                <a:lnTo>
                  <a:pt x="437667" y="572262"/>
                </a:lnTo>
                <a:lnTo>
                  <a:pt x="488175" y="575056"/>
                </a:lnTo>
                <a:lnTo>
                  <a:pt x="539013" y="577494"/>
                </a:lnTo>
                <a:lnTo>
                  <a:pt x="590194" y="579564"/>
                </a:lnTo>
                <a:lnTo>
                  <a:pt x="641718" y="581266"/>
                </a:lnTo>
                <a:lnTo>
                  <a:pt x="693610" y="582599"/>
                </a:lnTo>
                <a:lnTo>
                  <a:pt x="745858" y="583552"/>
                </a:lnTo>
                <a:lnTo>
                  <a:pt x="750290" y="583603"/>
                </a:lnTo>
                <a:lnTo>
                  <a:pt x="537616" y="805014"/>
                </a:lnTo>
                <a:lnTo>
                  <a:pt x="680567" y="941768"/>
                </a:lnTo>
                <a:lnTo>
                  <a:pt x="1124953" y="484873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9892" y="661873"/>
            <a:ext cx="2307590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485"/>
              </a:lnSpc>
              <a:spcBef>
                <a:spcPts val="100"/>
              </a:spcBef>
            </a:pPr>
            <a:r>
              <a:rPr sz="4800" dirty="0">
                <a:solidFill>
                  <a:srgbClr val="F9B529"/>
                </a:solidFill>
              </a:rPr>
              <a:t>ilk</a:t>
            </a:r>
            <a:r>
              <a:rPr sz="4800" spc="-50" dirty="0">
                <a:solidFill>
                  <a:srgbClr val="F9B529"/>
                </a:solidFill>
              </a:rPr>
              <a:t> </a:t>
            </a:r>
            <a:r>
              <a:rPr sz="4800" dirty="0">
                <a:solidFill>
                  <a:srgbClr val="F9B529"/>
                </a:solidFill>
              </a:rPr>
              <a:t>adım</a:t>
            </a:r>
            <a:endParaRPr sz="4800"/>
          </a:p>
          <a:p>
            <a:pPr marL="49530">
              <a:lnSpc>
                <a:spcPts val="3565"/>
              </a:lnSpc>
            </a:pPr>
            <a:r>
              <a:rPr sz="3200" spc="-15" dirty="0">
                <a:solidFill>
                  <a:srgbClr val="221F1F"/>
                </a:solidFill>
              </a:rPr>
              <a:t>merakla</a:t>
            </a:r>
            <a:r>
              <a:rPr sz="3200" spc="-55" dirty="0">
                <a:solidFill>
                  <a:srgbClr val="221F1F"/>
                </a:solidFill>
              </a:rPr>
              <a:t> </a:t>
            </a:r>
            <a:r>
              <a:rPr sz="3200" spc="-5" dirty="0">
                <a:solidFill>
                  <a:srgbClr val="221F1F"/>
                </a:solidFill>
              </a:rPr>
              <a:t>atılır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3775582" y="717541"/>
            <a:ext cx="1833880" cy="528955"/>
            <a:chOff x="3775582" y="717541"/>
            <a:chExt cx="1833880" cy="528955"/>
          </a:xfrm>
        </p:grpSpPr>
        <p:sp>
          <p:nvSpPr>
            <p:cNvPr id="6" name="object 6"/>
            <p:cNvSpPr/>
            <p:nvPr/>
          </p:nvSpPr>
          <p:spPr>
            <a:xfrm>
              <a:off x="3775582" y="717541"/>
              <a:ext cx="1795145" cy="490855"/>
            </a:xfrm>
            <a:custGeom>
              <a:avLst/>
              <a:gdLst/>
              <a:ahLst/>
              <a:cxnLst/>
              <a:rect l="l" t="t" r="r" b="b"/>
              <a:pathLst>
                <a:path w="1795145" h="490855">
                  <a:moveTo>
                    <a:pt x="1749081" y="403084"/>
                  </a:moveTo>
                  <a:lnTo>
                    <a:pt x="1660470" y="403084"/>
                  </a:lnTo>
                  <a:lnTo>
                    <a:pt x="1706787" y="445640"/>
                  </a:lnTo>
                  <a:lnTo>
                    <a:pt x="1752978" y="490408"/>
                  </a:lnTo>
                  <a:lnTo>
                    <a:pt x="1794740" y="447260"/>
                  </a:lnTo>
                  <a:lnTo>
                    <a:pt x="1749081" y="403084"/>
                  </a:lnTo>
                  <a:close/>
                </a:path>
                <a:path w="1795145" h="490855">
                  <a:moveTo>
                    <a:pt x="968508" y="0"/>
                  </a:moveTo>
                  <a:lnTo>
                    <a:pt x="780374" y="0"/>
                  </a:lnTo>
                  <a:lnTo>
                    <a:pt x="776704" y="240"/>
                  </a:lnTo>
                  <a:lnTo>
                    <a:pt x="705899" y="10270"/>
                  </a:lnTo>
                  <a:lnTo>
                    <a:pt x="637891" y="24986"/>
                  </a:lnTo>
                  <a:lnTo>
                    <a:pt x="572869" y="43831"/>
                  </a:lnTo>
                  <a:lnTo>
                    <a:pt x="510758" y="66272"/>
                  </a:lnTo>
                  <a:lnTo>
                    <a:pt x="451747" y="91741"/>
                  </a:lnTo>
                  <a:lnTo>
                    <a:pt x="395939" y="119615"/>
                  </a:lnTo>
                  <a:lnTo>
                    <a:pt x="343420" y="149301"/>
                  </a:lnTo>
                  <a:lnTo>
                    <a:pt x="294280" y="180227"/>
                  </a:lnTo>
                  <a:lnTo>
                    <a:pt x="248494" y="211914"/>
                  </a:lnTo>
                  <a:lnTo>
                    <a:pt x="206290" y="243803"/>
                  </a:lnTo>
                  <a:lnTo>
                    <a:pt x="166882" y="275996"/>
                  </a:lnTo>
                  <a:lnTo>
                    <a:pt x="132713" y="305821"/>
                  </a:lnTo>
                  <a:lnTo>
                    <a:pt x="101453" y="334848"/>
                  </a:lnTo>
                  <a:lnTo>
                    <a:pt x="74039" y="361874"/>
                  </a:lnTo>
                  <a:lnTo>
                    <a:pt x="31183" y="407656"/>
                  </a:lnTo>
                  <a:lnTo>
                    <a:pt x="4640" y="438726"/>
                  </a:lnTo>
                  <a:lnTo>
                    <a:pt x="0" y="444442"/>
                  </a:lnTo>
                  <a:lnTo>
                    <a:pt x="0" y="454274"/>
                  </a:lnTo>
                  <a:lnTo>
                    <a:pt x="42788" y="487098"/>
                  </a:lnTo>
                  <a:lnTo>
                    <a:pt x="44468" y="484904"/>
                  </a:lnTo>
                  <a:lnTo>
                    <a:pt x="50788" y="477095"/>
                  </a:lnTo>
                  <a:lnTo>
                    <a:pt x="61053" y="464726"/>
                  </a:lnTo>
                  <a:lnTo>
                    <a:pt x="75505" y="448134"/>
                  </a:lnTo>
                  <a:lnTo>
                    <a:pt x="93914" y="427938"/>
                  </a:lnTo>
                  <a:lnTo>
                    <a:pt x="116174" y="404629"/>
                  </a:lnTo>
                  <a:lnTo>
                    <a:pt x="116779" y="403996"/>
                  </a:lnTo>
                  <a:lnTo>
                    <a:pt x="142297" y="378844"/>
                  </a:lnTo>
                  <a:lnTo>
                    <a:pt x="142926" y="378224"/>
                  </a:lnTo>
                  <a:lnTo>
                    <a:pt x="172175" y="351071"/>
                  </a:lnTo>
                  <a:lnTo>
                    <a:pt x="205590" y="321879"/>
                  </a:lnTo>
                  <a:lnTo>
                    <a:pt x="206315" y="321246"/>
                  </a:lnTo>
                  <a:lnTo>
                    <a:pt x="242492" y="291700"/>
                  </a:lnTo>
                  <a:lnTo>
                    <a:pt x="243344" y="291003"/>
                  </a:lnTo>
                  <a:lnTo>
                    <a:pt x="282679" y="261280"/>
                  </a:lnTo>
                  <a:lnTo>
                    <a:pt x="283650" y="260545"/>
                  </a:lnTo>
                  <a:lnTo>
                    <a:pt x="326293" y="231037"/>
                  </a:lnTo>
                  <a:lnTo>
                    <a:pt x="327335" y="230315"/>
                  </a:lnTo>
                  <a:lnTo>
                    <a:pt x="373039" y="201554"/>
                  </a:lnTo>
                  <a:lnTo>
                    <a:pt x="374184" y="200832"/>
                  </a:lnTo>
                  <a:lnTo>
                    <a:pt x="422846" y="173312"/>
                  </a:lnTo>
                  <a:lnTo>
                    <a:pt x="424121" y="172591"/>
                  </a:lnTo>
                  <a:lnTo>
                    <a:pt x="475640" y="146856"/>
                  </a:lnTo>
                  <a:lnTo>
                    <a:pt x="477057" y="146147"/>
                  </a:lnTo>
                  <a:lnTo>
                    <a:pt x="477191" y="146147"/>
                  </a:lnTo>
                  <a:lnTo>
                    <a:pt x="531327" y="122731"/>
                  </a:lnTo>
                  <a:lnTo>
                    <a:pt x="531183" y="122731"/>
                  </a:lnTo>
                  <a:lnTo>
                    <a:pt x="532879" y="122059"/>
                  </a:lnTo>
                  <a:lnTo>
                    <a:pt x="533035" y="122059"/>
                  </a:lnTo>
                  <a:lnTo>
                    <a:pt x="589817" y="101480"/>
                  </a:lnTo>
                  <a:lnTo>
                    <a:pt x="589612" y="101480"/>
                  </a:lnTo>
                  <a:lnTo>
                    <a:pt x="591459" y="100884"/>
                  </a:lnTo>
                  <a:lnTo>
                    <a:pt x="591659" y="100884"/>
                  </a:lnTo>
                  <a:lnTo>
                    <a:pt x="650892" y="83661"/>
                  </a:lnTo>
                  <a:lnTo>
                    <a:pt x="650647" y="83661"/>
                  </a:lnTo>
                  <a:lnTo>
                    <a:pt x="652634" y="83154"/>
                  </a:lnTo>
                  <a:lnTo>
                    <a:pt x="652972" y="83154"/>
                  </a:lnTo>
                  <a:lnTo>
                    <a:pt x="714714" y="69704"/>
                  </a:lnTo>
                  <a:lnTo>
                    <a:pt x="714365" y="69704"/>
                  </a:lnTo>
                  <a:lnTo>
                    <a:pt x="716516" y="69312"/>
                  </a:lnTo>
                  <a:lnTo>
                    <a:pt x="717113" y="69312"/>
                  </a:lnTo>
                  <a:lnTo>
                    <a:pt x="781208" y="60155"/>
                  </a:lnTo>
                  <a:lnTo>
                    <a:pt x="780627" y="60155"/>
                  </a:lnTo>
                  <a:lnTo>
                    <a:pt x="782892" y="59915"/>
                  </a:lnTo>
                  <a:lnTo>
                    <a:pt x="784292" y="59915"/>
                  </a:lnTo>
                  <a:lnTo>
                    <a:pt x="850657" y="55558"/>
                  </a:lnTo>
                  <a:lnTo>
                    <a:pt x="849888" y="55558"/>
                  </a:lnTo>
                  <a:lnTo>
                    <a:pt x="851622" y="55495"/>
                  </a:lnTo>
                  <a:lnTo>
                    <a:pt x="858171" y="55495"/>
                  </a:lnTo>
                  <a:lnTo>
                    <a:pt x="885648" y="55285"/>
                  </a:lnTo>
                  <a:lnTo>
                    <a:pt x="885107" y="55267"/>
                  </a:lnTo>
                  <a:lnTo>
                    <a:pt x="1211399" y="55267"/>
                  </a:lnTo>
                  <a:lnTo>
                    <a:pt x="1209254" y="54456"/>
                  </a:lnTo>
                  <a:lnTo>
                    <a:pt x="1167011" y="40525"/>
                  </a:lnTo>
                  <a:lnTo>
                    <a:pt x="1125477" y="28596"/>
                  </a:lnTo>
                  <a:lnTo>
                    <a:pt x="1084323" y="18591"/>
                  </a:lnTo>
                  <a:lnTo>
                    <a:pt x="1043751" y="10447"/>
                  </a:lnTo>
                  <a:lnTo>
                    <a:pt x="1003761" y="4064"/>
                  </a:lnTo>
                  <a:lnTo>
                    <a:pt x="1002458" y="3887"/>
                  </a:lnTo>
                  <a:lnTo>
                    <a:pt x="968508" y="0"/>
                  </a:lnTo>
                  <a:close/>
                </a:path>
                <a:path w="1795145" h="490855">
                  <a:moveTo>
                    <a:pt x="1706155" y="445100"/>
                  </a:moveTo>
                  <a:lnTo>
                    <a:pt x="1706714" y="445640"/>
                  </a:lnTo>
                  <a:lnTo>
                    <a:pt x="1706155" y="445100"/>
                  </a:lnTo>
                  <a:close/>
                </a:path>
                <a:path w="1795145" h="490855">
                  <a:moveTo>
                    <a:pt x="116800" y="403996"/>
                  </a:moveTo>
                  <a:lnTo>
                    <a:pt x="116443" y="404348"/>
                  </a:lnTo>
                  <a:lnTo>
                    <a:pt x="116800" y="403996"/>
                  </a:lnTo>
                  <a:close/>
                </a:path>
                <a:path w="1795145" h="490855">
                  <a:moveTo>
                    <a:pt x="1664834" y="327642"/>
                  </a:moveTo>
                  <a:lnTo>
                    <a:pt x="1570239" y="327642"/>
                  </a:lnTo>
                  <a:lnTo>
                    <a:pt x="1570999" y="328237"/>
                  </a:lnTo>
                  <a:lnTo>
                    <a:pt x="1615798" y="364597"/>
                  </a:lnTo>
                  <a:lnTo>
                    <a:pt x="1661103" y="403717"/>
                  </a:lnTo>
                  <a:lnTo>
                    <a:pt x="1660470" y="403084"/>
                  </a:lnTo>
                  <a:lnTo>
                    <a:pt x="1749081" y="403084"/>
                  </a:lnTo>
                  <a:lnTo>
                    <a:pt x="1747916" y="401957"/>
                  </a:lnTo>
                  <a:lnTo>
                    <a:pt x="1747284" y="401412"/>
                  </a:lnTo>
                  <a:lnTo>
                    <a:pt x="1700966" y="358860"/>
                  </a:lnTo>
                  <a:lnTo>
                    <a:pt x="1700333" y="358239"/>
                  </a:lnTo>
                  <a:lnTo>
                    <a:pt x="1664834" y="327642"/>
                  </a:lnTo>
                  <a:close/>
                </a:path>
                <a:path w="1795145" h="490855">
                  <a:moveTo>
                    <a:pt x="142948" y="378224"/>
                  </a:moveTo>
                  <a:lnTo>
                    <a:pt x="142561" y="378584"/>
                  </a:lnTo>
                  <a:lnTo>
                    <a:pt x="142948" y="378224"/>
                  </a:lnTo>
                  <a:close/>
                </a:path>
                <a:path w="1795145" h="490855">
                  <a:moveTo>
                    <a:pt x="1615038" y="364014"/>
                  </a:moveTo>
                  <a:lnTo>
                    <a:pt x="1615714" y="364597"/>
                  </a:lnTo>
                  <a:lnTo>
                    <a:pt x="1615038" y="364014"/>
                  </a:lnTo>
                  <a:close/>
                </a:path>
                <a:path w="1795145" h="490855">
                  <a:moveTo>
                    <a:pt x="172611" y="350666"/>
                  </a:moveTo>
                  <a:lnTo>
                    <a:pt x="172146" y="351071"/>
                  </a:lnTo>
                  <a:lnTo>
                    <a:pt x="172611" y="350666"/>
                  </a:lnTo>
                  <a:close/>
                </a:path>
                <a:path w="1795145" h="490855">
                  <a:moveTo>
                    <a:pt x="1570603" y="327937"/>
                  </a:moveTo>
                  <a:lnTo>
                    <a:pt x="1570973" y="328237"/>
                  </a:lnTo>
                  <a:lnTo>
                    <a:pt x="1570603" y="327937"/>
                  </a:lnTo>
                  <a:close/>
                </a:path>
                <a:path w="1795145" h="490855">
                  <a:moveTo>
                    <a:pt x="1623923" y="293954"/>
                  </a:moveTo>
                  <a:lnTo>
                    <a:pt x="1525820" y="293954"/>
                  </a:lnTo>
                  <a:lnTo>
                    <a:pt x="1526579" y="294524"/>
                  </a:lnTo>
                  <a:lnTo>
                    <a:pt x="1570603" y="327937"/>
                  </a:lnTo>
                  <a:lnTo>
                    <a:pt x="1570239" y="327642"/>
                  </a:lnTo>
                  <a:lnTo>
                    <a:pt x="1664834" y="327642"/>
                  </a:lnTo>
                  <a:lnTo>
                    <a:pt x="1654269" y="318536"/>
                  </a:lnTo>
                  <a:lnTo>
                    <a:pt x="1653510" y="317953"/>
                  </a:lnTo>
                  <a:lnTo>
                    <a:pt x="1623923" y="293954"/>
                  </a:lnTo>
                  <a:close/>
                </a:path>
                <a:path w="1795145" h="490855">
                  <a:moveTo>
                    <a:pt x="205902" y="321607"/>
                  </a:moveTo>
                  <a:lnTo>
                    <a:pt x="205568" y="321879"/>
                  </a:lnTo>
                  <a:lnTo>
                    <a:pt x="205902" y="321607"/>
                  </a:lnTo>
                  <a:close/>
                </a:path>
                <a:path w="1795145" h="490855">
                  <a:moveTo>
                    <a:pt x="206343" y="321246"/>
                  </a:moveTo>
                  <a:lnTo>
                    <a:pt x="205902" y="321607"/>
                  </a:lnTo>
                  <a:lnTo>
                    <a:pt x="206343" y="321246"/>
                  </a:lnTo>
                  <a:close/>
                </a:path>
                <a:path w="1795145" h="490855">
                  <a:moveTo>
                    <a:pt x="1526450" y="294433"/>
                  </a:moveTo>
                  <a:lnTo>
                    <a:pt x="1526579" y="294524"/>
                  </a:lnTo>
                  <a:lnTo>
                    <a:pt x="1526450" y="294433"/>
                  </a:lnTo>
                  <a:close/>
                </a:path>
                <a:path w="1795145" h="490855">
                  <a:moveTo>
                    <a:pt x="1545169" y="234127"/>
                  </a:moveTo>
                  <a:lnTo>
                    <a:pt x="1438374" y="234127"/>
                  </a:lnTo>
                  <a:lnTo>
                    <a:pt x="1482793" y="263382"/>
                  </a:lnTo>
                  <a:lnTo>
                    <a:pt x="1526450" y="294433"/>
                  </a:lnTo>
                  <a:lnTo>
                    <a:pt x="1525820" y="293954"/>
                  </a:lnTo>
                  <a:lnTo>
                    <a:pt x="1623923" y="293954"/>
                  </a:lnTo>
                  <a:lnTo>
                    <a:pt x="1607951" y="280999"/>
                  </a:lnTo>
                  <a:lnTo>
                    <a:pt x="1607192" y="280403"/>
                  </a:lnTo>
                  <a:lnTo>
                    <a:pt x="1561254" y="245551"/>
                  </a:lnTo>
                  <a:lnTo>
                    <a:pt x="1545169" y="234127"/>
                  </a:lnTo>
                  <a:close/>
                </a:path>
                <a:path w="1795145" h="490855">
                  <a:moveTo>
                    <a:pt x="242909" y="291359"/>
                  </a:moveTo>
                  <a:lnTo>
                    <a:pt x="242458" y="291700"/>
                  </a:lnTo>
                  <a:lnTo>
                    <a:pt x="242909" y="291359"/>
                  </a:lnTo>
                  <a:close/>
                </a:path>
                <a:path w="1795145" h="490855">
                  <a:moveTo>
                    <a:pt x="243379" y="291003"/>
                  </a:moveTo>
                  <a:lnTo>
                    <a:pt x="242909" y="291359"/>
                  </a:lnTo>
                  <a:lnTo>
                    <a:pt x="243379" y="291003"/>
                  </a:lnTo>
                  <a:close/>
                </a:path>
                <a:path w="1795145" h="490855">
                  <a:moveTo>
                    <a:pt x="1481907" y="262800"/>
                  </a:moveTo>
                  <a:lnTo>
                    <a:pt x="1482727" y="263382"/>
                  </a:lnTo>
                  <a:lnTo>
                    <a:pt x="1481907" y="262800"/>
                  </a:lnTo>
                  <a:close/>
                </a:path>
                <a:path w="1795145" h="490855">
                  <a:moveTo>
                    <a:pt x="283650" y="260545"/>
                  </a:moveTo>
                  <a:lnTo>
                    <a:pt x="282638" y="261280"/>
                  </a:lnTo>
                  <a:lnTo>
                    <a:pt x="283128" y="260940"/>
                  </a:lnTo>
                  <a:lnTo>
                    <a:pt x="283650" y="260545"/>
                  </a:lnTo>
                  <a:close/>
                </a:path>
                <a:path w="1795145" h="490855">
                  <a:moveTo>
                    <a:pt x="283128" y="260940"/>
                  </a:moveTo>
                  <a:lnTo>
                    <a:pt x="282638" y="261280"/>
                  </a:lnTo>
                  <a:lnTo>
                    <a:pt x="283128" y="260940"/>
                  </a:lnTo>
                  <a:close/>
                </a:path>
                <a:path w="1795145" h="490855">
                  <a:moveTo>
                    <a:pt x="283698" y="260545"/>
                  </a:moveTo>
                  <a:lnTo>
                    <a:pt x="283128" y="260940"/>
                  </a:lnTo>
                  <a:lnTo>
                    <a:pt x="283698" y="260545"/>
                  </a:lnTo>
                  <a:close/>
                </a:path>
                <a:path w="1795145" h="490855">
                  <a:moveTo>
                    <a:pt x="1507567" y="207886"/>
                  </a:moveTo>
                  <a:lnTo>
                    <a:pt x="1395346" y="207886"/>
                  </a:lnTo>
                  <a:lnTo>
                    <a:pt x="1439133" y="234672"/>
                  </a:lnTo>
                  <a:lnTo>
                    <a:pt x="1438374" y="234127"/>
                  </a:lnTo>
                  <a:lnTo>
                    <a:pt x="1545169" y="234127"/>
                  </a:lnTo>
                  <a:lnTo>
                    <a:pt x="1516582" y="213826"/>
                  </a:lnTo>
                  <a:lnTo>
                    <a:pt x="1507567" y="207886"/>
                  </a:lnTo>
                  <a:close/>
                </a:path>
                <a:path w="1795145" h="490855">
                  <a:moveTo>
                    <a:pt x="327335" y="230315"/>
                  </a:moveTo>
                  <a:lnTo>
                    <a:pt x="326247" y="231037"/>
                  </a:lnTo>
                  <a:lnTo>
                    <a:pt x="326759" y="230715"/>
                  </a:lnTo>
                  <a:lnTo>
                    <a:pt x="327335" y="230315"/>
                  </a:lnTo>
                  <a:close/>
                </a:path>
                <a:path w="1795145" h="490855">
                  <a:moveTo>
                    <a:pt x="326759" y="230715"/>
                  </a:moveTo>
                  <a:lnTo>
                    <a:pt x="326247" y="231037"/>
                  </a:lnTo>
                  <a:lnTo>
                    <a:pt x="326759" y="230715"/>
                  </a:lnTo>
                  <a:close/>
                </a:path>
                <a:path w="1795145" h="490855">
                  <a:moveTo>
                    <a:pt x="327393" y="230315"/>
                  </a:moveTo>
                  <a:lnTo>
                    <a:pt x="326759" y="230715"/>
                  </a:lnTo>
                  <a:lnTo>
                    <a:pt x="327393" y="230315"/>
                  </a:lnTo>
                  <a:close/>
                </a:path>
                <a:path w="1795145" h="490855">
                  <a:moveTo>
                    <a:pt x="1471354" y="184027"/>
                  </a:moveTo>
                  <a:lnTo>
                    <a:pt x="1352952" y="184027"/>
                  </a:lnTo>
                  <a:lnTo>
                    <a:pt x="1396232" y="208431"/>
                  </a:lnTo>
                  <a:lnTo>
                    <a:pt x="1395346" y="207886"/>
                  </a:lnTo>
                  <a:lnTo>
                    <a:pt x="1507567" y="207886"/>
                  </a:lnTo>
                  <a:lnTo>
                    <a:pt x="1471354" y="184027"/>
                  </a:lnTo>
                  <a:close/>
                </a:path>
                <a:path w="1795145" h="490855">
                  <a:moveTo>
                    <a:pt x="374184" y="200832"/>
                  </a:moveTo>
                  <a:lnTo>
                    <a:pt x="372970" y="201554"/>
                  </a:lnTo>
                  <a:lnTo>
                    <a:pt x="373652" y="201168"/>
                  </a:lnTo>
                  <a:lnTo>
                    <a:pt x="374184" y="200832"/>
                  </a:lnTo>
                  <a:close/>
                </a:path>
                <a:path w="1795145" h="490855">
                  <a:moveTo>
                    <a:pt x="373652" y="201168"/>
                  </a:moveTo>
                  <a:lnTo>
                    <a:pt x="372970" y="201554"/>
                  </a:lnTo>
                  <a:lnTo>
                    <a:pt x="373652" y="201168"/>
                  </a:lnTo>
                  <a:close/>
                </a:path>
                <a:path w="1795145" h="490855">
                  <a:moveTo>
                    <a:pt x="374244" y="200832"/>
                  </a:moveTo>
                  <a:lnTo>
                    <a:pt x="373652" y="201168"/>
                  </a:lnTo>
                  <a:lnTo>
                    <a:pt x="374244" y="200832"/>
                  </a:lnTo>
                  <a:close/>
                </a:path>
                <a:path w="1795145" h="490855">
                  <a:moveTo>
                    <a:pt x="1436047" y="162421"/>
                  </a:moveTo>
                  <a:lnTo>
                    <a:pt x="1310937" y="162421"/>
                  </a:lnTo>
                  <a:lnTo>
                    <a:pt x="1311950" y="162928"/>
                  </a:lnTo>
                  <a:lnTo>
                    <a:pt x="1353838" y="184559"/>
                  </a:lnTo>
                  <a:lnTo>
                    <a:pt x="1352952" y="184027"/>
                  </a:lnTo>
                  <a:lnTo>
                    <a:pt x="1471354" y="184027"/>
                  </a:lnTo>
                  <a:lnTo>
                    <a:pt x="1436047" y="162421"/>
                  </a:lnTo>
                  <a:close/>
                </a:path>
                <a:path w="1795145" h="490855">
                  <a:moveTo>
                    <a:pt x="424121" y="172591"/>
                  </a:moveTo>
                  <a:lnTo>
                    <a:pt x="422767" y="173312"/>
                  </a:lnTo>
                  <a:lnTo>
                    <a:pt x="423448" y="172972"/>
                  </a:lnTo>
                  <a:lnTo>
                    <a:pt x="424121" y="172591"/>
                  </a:lnTo>
                  <a:close/>
                </a:path>
                <a:path w="1795145" h="490855">
                  <a:moveTo>
                    <a:pt x="423448" y="172972"/>
                  </a:moveTo>
                  <a:lnTo>
                    <a:pt x="422767" y="173312"/>
                  </a:lnTo>
                  <a:lnTo>
                    <a:pt x="423448" y="172972"/>
                  </a:lnTo>
                  <a:close/>
                </a:path>
                <a:path w="1795145" h="490855">
                  <a:moveTo>
                    <a:pt x="424210" y="172591"/>
                  </a:moveTo>
                  <a:lnTo>
                    <a:pt x="423448" y="172972"/>
                  </a:lnTo>
                  <a:lnTo>
                    <a:pt x="424210" y="172591"/>
                  </a:lnTo>
                  <a:close/>
                </a:path>
                <a:path w="1795145" h="490855">
                  <a:moveTo>
                    <a:pt x="1311628" y="162778"/>
                  </a:moveTo>
                  <a:lnTo>
                    <a:pt x="1311919" y="162928"/>
                  </a:lnTo>
                  <a:lnTo>
                    <a:pt x="1311628" y="162778"/>
                  </a:lnTo>
                  <a:close/>
                </a:path>
                <a:path w="1795145" h="490855">
                  <a:moveTo>
                    <a:pt x="1402562" y="143082"/>
                  </a:moveTo>
                  <a:lnTo>
                    <a:pt x="1269429" y="143082"/>
                  </a:lnTo>
                  <a:lnTo>
                    <a:pt x="1270441" y="143538"/>
                  </a:lnTo>
                  <a:lnTo>
                    <a:pt x="1311628" y="162778"/>
                  </a:lnTo>
                  <a:lnTo>
                    <a:pt x="1310937" y="162421"/>
                  </a:lnTo>
                  <a:lnTo>
                    <a:pt x="1436047" y="162421"/>
                  </a:lnTo>
                  <a:lnTo>
                    <a:pt x="1425719" y="156101"/>
                  </a:lnTo>
                  <a:lnTo>
                    <a:pt x="1402562" y="143082"/>
                  </a:lnTo>
                  <a:close/>
                </a:path>
                <a:path w="1795145" h="490855">
                  <a:moveTo>
                    <a:pt x="477057" y="146147"/>
                  </a:moveTo>
                  <a:lnTo>
                    <a:pt x="475551" y="146856"/>
                  </a:lnTo>
                  <a:lnTo>
                    <a:pt x="476205" y="146574"/>
                  </a:lnTo>
                  <a:lnTo>
                    <a:pt x="477057" y="146147"/>
                  </a:lnTo>
                  <a:close/>
                </a:path>
                <a:path w="1795145" h="490855">
                  <a:moveTo>
                    <a:pt x="476205" y="146574"/>
                  </a:moveTo>
                  <a:lnTo>
                    <a:pt x="475551" y="146856"/>
                  </a:lnTo>
                  <a:lnTo>
                    <a:pt x="476205" y="146574"/>
                  </a:lnTo>
                  <a:close/>
                </a:path>
                <a:path w="1795145" h="490855">
                  <a:moveTo>
                    <a:pt x="477191" y="146147"/>
                  </a:moveTo>
                  <a:lnTo>
                    <a:pt x="477057" y="146147"/>
                  </a:lnTo>
                  <a:lnTo>
                    <a:pt x="476205" y="146574"/>
                  </a:lnTo>
                  <a:lnTo>
                    <a:pt x="477191" y="146147"/>
                  </a:lnTo>
                  <a:close/>
                </a:path>
                <a:path w="1795145" h="490855">
                  <a:moveTo>
                    <a:pt x="1270077" y="143385"/>
                  </a:moveTo>
                  <a:lnTo>
                    <a:pt x="1270406" y="143538"/>
                  </a:lnTo>
                  <a:lnTo>
                    <a:pt x="1270077" y="143385"/>
                  </a:lnTo>
                  <a:close/>
                </a:path>
                <a:path w="1795145" h="490855">
                  <a:moveTo>
                    <a:pt x="1370987" y="125871"/>
                  </a:moveTo>
                  <a:lnTo>
                    <a:pt x="1228490" y="125871"/>
                  </a:lnTo>
                  <a:lnTo>
                    <a:pt x="1229527" y="126289"/>
                  </a:lnTo>
                  <a:lnTo>
                    <a:pt x="1270077" y="143385"/>
                  </a:lnTo>
                  <a:lnTo>
                    <a:pt x="1269429" y="143082"/>
                  </a:lnTo>
                  <a:lnTo>
                    <a:pt x="1402562" y="143082"/>
                  </a:lnTo>
                  <a:lnTo>
                    <a:pt x="1382312" y="131697"/>
                  </a:lnTo>
                  <a:lnTo>
                    <a:pt x="1370987" y="125871"/>
                  </a:lnTo>
                  <a:close/>
                </a:path>
                <a:path w="1795145" h="490855">
                  <a:moveTo>
                    <a:pt x="1229087" y="126123"/>
                  </a:moveTo>
                  <a:lnTo>
                    <a:pt x="1229482" y="126289"/>
                  </a:lnTo>
                  <a:lnTo>
                    <a:pt x="1229087" y="126123"/>
                  </a:lnTo>
                  <a:close/>
                </a:path>
                <a:path w="1795145" h="490855">
                  <a:moveTo>
                    <a:pt x="1341346" y="110623"/>
                  </a:moveTo>
                  <a:lnTo>
                    <a:pt x="1188057" y="110623"/>
                  </a:lnTo>
                  <a:lnTo>
                    <a:pt x="1189284" y="111054"/>
                  </a:lnTo>
                  <a:lnTo>
                    <a:pt x="1229087" y="126123"/>
                  </a:lnTo>
                  <a:lnTo>
                    <a:pt x="1228490" y="125871"/>
                  </a:lnTo>
                  <a:lnTo>
                    <a:pt x="1370987" y="125871"/>
                  </a:lnTo>
                  <a:lnTo>
                    <a:pt x="1341346" y="110623"/>
                  </a:lnTo>
                  <a:close/>
                </a:path>
                <a:path w="1795145" h="490855">
                  <a:moveTo>
                    <a:pt x="532879" y="122059"/>
                  </a:moveTo>
                  <a:lnTo>
                    <a:pt x="531183" y="122731"/>
                  </a:lnTo>
                  <a:lnTo>
                    <a:pt x="532072" y="122409"/>
                  </a:lnTo>
                  <a:lnTo>
                    <a:pt x="532879" y="122059"/>
                  </a:lnTo>
                  <a:close/>
                </a:path>
                <a:path w="1795145" h="490855">
                  <a:moveTo>
                    <a:pt x="532072" y="122409"/>
                  </a:moveTo>
                  <a:lnTo>
                    <a:pt x="531183" y="122731"/>
                  </a:lnTo>
                  <a:lnTo>
                    <a:pt x="531327" y="122731"/>
                  </a:lnTo>
                  <a:lnTo>
                    <a:pt x="532072" y="122409"/>
                  </a:lnTo>
                  <a:close/>
                </a:path>
                <a:path w="1795145" h="490855">
                  <a:moveTo>
                    <a:pt x="533035" y="122059"/>
                  </a:moveTo>
                  <a:lnTo>
                    <a:pt x="532879" y="122059"/>
                  </a:lnTo>
                  <a:lnTo>
                    <a:pt x="532072" y="122409"/>
                  </a:lnTo>
                  <a:lnTo>
                    <a:pt x="533035" y="122059"/>
                  </a:lnTo>
                  <a:close/>
                </a:path>
                <a:path w="1795145" h="490855">
                  <a:moveTo>
                    <a:pt x="1188606" y="110831"/>
                  </a:moveTo>
                  <a:lnTo>
                    <a:pt x="1189196" y="111054"/>
                  </a:lnTo>
                  <a:lnTo>
                    <a:pt x="1188606" y="110831"/>
                  </a:lnTo>
                  <a:close/>
                </a:path>
                <a:path w="1795145" h="490855">
                  <a:moveTo>
                    <a:pt x="1188057" y="110623"/>
                  </a:moveTo>
                  <a:lnTo>
                    <a:pt x="1188606" y="110831"/>
                  </a:lnTo>
                  <a:lnTo>
                    <a:pt x="1189284" y="111054"/>
                  </a:lnTo>
                  <a:lnTo>
                    <a:pt x="1188057" y="110623"/>
                  </a:lnTo>
                  <a:close/>
                </a:path>
                <a:path w="1795145" h="490855">
                  <a:moveTo>
                    <a:pt x="1313783" y="97566"/>
                  </a:moveTo>
                  <a:lnTo>
                    <a:pt x="1148282" y="97566"/>
                  </a:lnTo>
                  <a:lnTo>
                    <a:pt x="1149395" y="97908"/>
                  </a:lnTo>
                  <a:lnTo>
                    <a:pt x="1188606" y="110831"/>
                  </a:lnTo>
                  <a:lnTo>
                    <a:pt x="1188057" y="110623"/>
                  </a:lnTo>
                  <a:lnTo>
                    <a:pt x="1341346" y="110623"/>
                  </a:lnTo>
                  <a:lnTo>
                    <a:pt x="1337260" y="108521"/>
                  </a:lnTo>
                  <a:lnTo>
                    <a:pt x="1313783" y="97566"/>
                  </a:lnTo>
                  <a:close/>
                </a:path>
                <a:path w="1795145" h="490855">
                  <a:moveTo>
                    <a:pt x="591459" y="100884"/>
                  </a:moveTo>
                  <a:lnTo>
                    <a:pt x="589612" y="101480"/>
                  </a:lnTo>
                  <a:lnTo>
                    <a:pt x="590650" y="101178"/>
                  </a:lnTo>
                  <a:lnTo>
                    <a:pt x="591459" y="100884"/>
                  </a:lnTo>
                  <a:close/>
                </a:path>
                <a:path w="1795145" h="490855">
                  <a:moveTo>
                    <a:pt x="590650" y="101178"/>
                  </a:moveTo>
                  <a:lnTo>
                    <a:pt x="589612" y="101480"/>
                  </a:lnTo>
                  <a:lnTo>
                    <a:pt x="589817" y="101480"/>
                  </a:lnTo>
                  <a:lnTo>
                    <a:pt x="590650" y="101178"/>
                  </a:lnTo>
                  <a:close/>
                </a:path>
                <a:path w="1795145" h="490855">
                  <a:moveTo>
                    <a:pt x="591659" y="100884"/>
                  </a:moveTo>
                  <a:lnTo>
                    <a:pt x="591459" y="100884"/>
                  </a:lnTo>
                  <a:lnTo>
                    <a:pt x="590650" y="101178"/>
                  </a:lnTo>
                  <a:lnTo>
                    <a:pt x="591659" y="100884"/>
                  </a:lnTo>
                  <a:close/>
                </a:path>
                <a:path w="1795145" h="490855">
                  <a:moveTo>
                    <a:pt x="1148819" y="97743"/>
                  </a:moveTo>
                  <a:lnTo>
                    <a:pt x="1149321" y="97908"/>
                  </a:lnTo>
                  <a:lnTo>
                    <a:pt x="1148819" y="97743"/>
                  </a:lnTo>
                  <a:close/>
                </a:path>
                <a:path w="1795145" h="490855">
                  <a:moveTo>
                    <a:pt x="1289244" y="86320"/>
                  </a:moveTo>
                  <a:lnTo>
                    <a:pt x="1108962" y="86320"/>
                  </a:lnTo>
                  <a:lnTo>
                    <a:pt x="1110152" y="86637"/>
                  </a:lnTo>
                  <a:lnTo>
                    <a:pt x="1148819" y="97743"/>
                  </a:lnTo>
                  <a:lnTo>
                    <a:pt x="1148282" y="97566"/>
                  </a:lnTo>
                  <a:lnTo>
                    <a:pt x="1313783" y="97566"/>
                  </a:lnTo>
                  <a:lnTo>
                    <a:pt x="1293726" y="88207"/>
                  </a:lnTo>
                  <a:lnTo>
                    <a:pt x="1289244" y="86320"/>
                  </a:lnTo>
                  <a:close/>
                </a:path>
                <a:path w="1795145" h="490855">
                  <a:moveTo>
                    <a:pt x="1109601" y="86503"/>
                  </a:moveTo>
                  <a:lnTo>
                    <a:pt x="1110067" y="86637"/>
                  </a:lnTo>
                  <a:lnTo>
                    <a:pt x="1109601" y="86503"/>
                  </a:lnTo>
                  <a:close/>
                </a:path>
                <a:path w="1795145" h="490855">
                  <a:moveTo>
                    <a:pt x="1070622" y="77051"/>
                  </a:moveTo>
                  <a:lnTo>
                    <a:pt x="1109601" y="86503"/>
                  </a:lnTo>
                  <a:lnTo>
                    <a:pt x="1108962" y="86320"/>
                  </a:lnTo>
                  <a:lnTo>
                    <a:pt x="1289244" y="86320"/>
                  </a:lnTo>
                  <a:lnTo>
                    <a:pt x="1267585" y="77202"/>
                  </a:lnTo>
                  <a:lnTo>
                    <a:pt x="1071377" y="77202"/>
                  </a:lnTo>
                  <a:lnTo>
                    <a:pt x="1070622" y="77051"/>
                  </a:lnTo>
                  <a:close/>
                </a:path>
                <a:path w="1795145" h="490855">
                  <a:moveTo>
                    <a:pt x="652634" y="83154"/>
                  </a:moveTo>
                  <a:lnTo>
                    <a:pt x="650647" y="83661"/>
                  </a:lnTo>
                  <a:lnTo>
                    <a:pt x="651622" y="83448"/>
                  </a:lnTo>
                  <a:lnTo>
                    <a:pt x="652634" y="83154"/>
                  </a:lnTo>
                  <a:close/>
                </a:path>
                <a:path w="1795145" h="490855">
                  <a:moveTo>
                    <a:pt x="651622" y="83448"/>
                  </a:moveTo>
                  <a:lnTo>
                    <a:pt x="650647" y="83661"/>
                  </a:lnTo>
                  <a:lnTo>
                    <a:pt x="650892" y="83661"/>
                  </a:lnTo>
                  <a:lnTo>
                    <a:pt x="651622" y="83448"/>
                  </a:lnTo>
                  <a:close/>
                </a:path>
                <a:path w="1795145" h="490855">
                  <a:moveTo>
                    <a:pt x="652972" y="83154"/>
                  </a:moveTo>
                  <a:lnTo>
                    <a:pt x="652634" y="83154"/>
                  </a:lnTo>
                  <a:lnTo>
                    <a:pt x="651622" y="83448"/>
                  </a:lnTo>
                  <a:lnTo>
                    <a:pt x="652972" y="83154"/>
                  </a:lnTo>
                  <a:close/>
                </a:path>
                <a:path w="1795145" h="490855">
                  <a:moveTo>
                    <a:pt x="1266984" y="76948"/>
                  </a:moveTo>
                  <a:lnTo>
                    <a:pt x="1070200" y="76948"/>
                  </a:lnTo>
                  <a:lnTo>
                    <a:pt x="1071377" y="77202"/>
                  </a:lnTo>
                  <a:lnTo>
                    <a:pt x="1267585" y="77202"/>
                  </a:lnTo>
                  <a:lnTo>
                    <a:pt x="1266984" y="76948"/>
                  </a:lnTo>
                  <a:close/>
                </a:path>
                <a:path w="1795145" h="490855">
                  <a:moveTo>
                    <a:pt x="1248612" y="69324"/>
                  </a:moveTo>
                  <a:lnTo>
                    <a:pt x="1031982" y="69324"/>
                  </a:lnTo>
                  <a:lnTo>
                    <a:pt x="1033159" y="69540"/>
                  </a:lnTo>
                  <a:lnTo>
                    <a:pt x="1070622" y="77051"/>
                  </a:lnTo>
                  <a:lnTo>
                    <a:pt x="1070200" y="76948"/>
                  </a:lnTo>
                  <a:lnTo>
                    <a:pt x="1266984" y="76948"/>
                  </a:lnTo>
                  <a:lnTo>
                    <a:pt x="1251762" y="70540"/>
                  </a:lnTo>
                  <a:lnTo>
                    <a:pt x="1250724" y="70122"/>
                  </a:lnTo>
                  <a:lnTo>
                    <a:pt x="1248612" y="69324"/>
                  </a:lnTo>
                  <a:close/>
                </a:path>
                <a:path w="1795145" h="490855">
                  <a:moveTo>
                    <a:pt x="716516" y="69312"/>
                  </a:moveTo>
                  <a:lnTo>
                    <a:pt x="714365" y="69704"/>
                  </a:lnTo>
                  <a:lnTo>
                    <a:pt x="715470" y="69540"/>
                  </a:lnTo>
                  <a:lnTo>
                    <a:pt x="716516" y="69312"/>
                  </a:lnTo>
                  <a:close/>
                </a:path>
                <a:path w="1795145" h="490855">
                  <a:moveTo>
                    <a:pt x="715379" y="69560"/>
                  </a:moveTo>
                  <a:lnTo>
                    <a:pt x="714365" y="69704"/>
                  </a:lnTo>
                  <a:lnTo>
                    <a:pt x="714714" y="69704"/>
                  </a:lnTo>
                  <a:lnTo>
                    <a:pt x="715379" y="69560"/>
                  </a:lnTo>
                  <a:close/>
                </a:path>
                <a:path w="1795145" h="490855">
                  <a:moveTo>
                    <a:pt x="717113" y="69312"/>
                  </a:moveTo>
                  <a:lnTo>
                    <a:pt x="716458" y="69324"/>
                  </a:lnTo>
                  <a:lnTo>
                    <a:pt x="715379" y="69560"/>
                  </a:lnTo>
                  <a:lnTo>
                    <a:pt x="717113" y="69312"/>
                  </a:lnTo>
                  <a:close/>
                </a:path>
                <a:path w="1795145" h="490855">
                  <a:moveTo>
                    <a:pt x="1032667" y="69461"/>
                  </a:moveTo>
                  <a:lnTo>
                    <a:pt x="1033058" y="69540"/>
                  </a:lnTo>
                  <a:lnTo>
                    <a:pt x="1032667" y="69461"/>
                  </a:lnTo>
                  <a:close/>
                </a:path>
                <a:path w="1795145" h="490855">
                  <a:moveTo>
                    <a:pt x="995005" y="63465"/>
                  </a:moveTo>
                  <a:lnTo>
                    <a:pt x="1032667" y="69461"/>
                  </a:lnTo>
                  <a:lnTo>
                    <a:pt x="1031982" y="69324"/>
                  </a:lnTo>
                  <a:lnTo>
                    <a:pt x="1248612" y="69324"/>
                  </a:lnTo>
                  <a:lnTo>
                    <a:pt x="1233291" y="63537"/>
                  </a:lnTo>
                  <a:lnTo>
                    <a:pt x="995636" y="63537"/>
                  </a:lnTo>
                  <a:lnTo>
                    <a:pt x="995005" y="63465"/>
                  </a:lnTo>
                  <a:close/>
                </a:path>
                <a:path w="1795145" h="490855">
                  <a:moveTo>
                    <a:pt x="994346" y="63360"/>
                  </a:moveTo>
                  <a:lnTo>
                    <a:pt x="995005" y="63465"/>
                  </a:lnTo>
                  <a:lnTo>
                    <a:pt x="995636" y="63537"/>
                  </a:lnTo>
                  <a:lnTo>
                    <a:pt x="994346" y="63360"/>
                  </a:lnTo>
                  <a:close/>
                </a:path>
                <a:path w="1795145" h="490855">
                  <a:moveTo>
                    <a:pt x="1232822" y="63360"/>
                  </a:moveTo>
                  <a:lnTo>
                    <a:pt x="994346" y="63360"/>
                  </a:lnTo>
                  <a:lnTo>
                    <a:pt x="995636" y="63537"/>
                  </a:lnTo>
                  <a:lnTo>
                    <a:pt x="1233291" y="63537"/>
                  </a:lnTo>
                  <a:lnTo>
                    <a:pt x="1232822" y="63360"/>
                  </a:lnTo>
                  <a:close/>
                </a:path>
                <a:path w="1795145" h="490855">
                  <a:moveTo>
                    <a:pt x="958173" y="59247"/>
                  </a:moveTo>
                  <a:lnTo>
                    <a:pt x="995005" y="63465"/>
                  </a:lnTo>
                  <a:lnTo>
                    <a:pt x="994346" y="63360"/>
                  </a:lnTo>
                  <a:lnTo>
                    <a:pt x="1232822" y="63360"/>
                  </a:lnTo>
                  <a:lnTo>
                    <a:pt x="1222027" y="59282"/>
                  </a:lnTo>
                  <a:lnTo>
                    <a:pt x="958633" y="59282"/>
                  </a:lnTo>
                  <a:lnTo>
                    <a:pt x="958173" y="59247"/>
                  </a:lnTo>
                  <a:close/>
                </a:path>
                <a:path w="1795145" h="490855">
                  <a:moveTo>
                    <a:pt x="782892" y="59915"/>
                  </a:moveTo>
                  <a:lnTo>
                    <a:pt x="780627" y="60155"/>
                  </a:lnTo>
                  <a:lnTo>
                    <a:pt x="781702" y="60085"/>
                  </a:lnTo>
                  <a:lnTo>
                    <a:pt x="782892" y="59915"/>
                  </a:lnTo>
                  <a:close/>
                </a:path>
                <a:path w="1795145" h="490855">
                  <a:moveTo>
                    <a:pt x="781702" y="60085"/>
                  </a:moveTo>
                  <a:lnTo>
                    <a:pt x="780627" y="60155"/>
                  </a:lnTo>
                  <a:lnTo>
                    <a:pt x="781208" y="60155"/>
                  </a:lnTo>
                  <a:lnTo>
                    <a:pt x="781702" y="60085"/>
                  </a:lnTo>
                  <a:close/>
                </a:path>
                <a:path w="1795145" h="490855">
                  <a:moveTo>
                    <a:pt x="784292" y="59915"/>
                  </a:moveTo>
                  <a:lnTo>
                    <a:pt x="782892" y="59915"/>
                  </a:lnTo>
                  <a:lnTo>
                    <a:pt x="781702" y="60085"/>
                  </a:lnTo>
                  <a:lnTo>
                    <a:pt x="784292" y="59915"/>
                  </a:lnTo>
                  <a:close/>
                </a:path>
                <a:path w="1795145" h="490855">
                  <a:moveTo>
                    <a:pt x="1221725" y="59168"/>
                  </a:moveTo>
                  <a:lnTo>
                    <a:pt x="957481" y="59168"/>
                  </a:lnTo>
                  <a:lnTo>
                    <a:pt x="958633" y="59282"/>
                  </a:lnTo>
                  <a:lnTo>
                    <a:pt x="1222027" y="59282"/>
                  </a:lnTo>
                  <a:lnTo>
                    <a:pt x="1221725" y="59168"/>
                  </a:lnTo>
                  <a:close/>
                </a:path>
                <a:path w="1795145" h="490855">
                  <a:moveTo>
                    <a:pt x="921473" y="56471"/>
                  </a:moveTo>
                  <a:lnTo>
                    <a:pt x="958173" y="59247"/>
                  </a:lnTo>
                  <a:lnTo>
                    <a:pt x="957481" y="59168"/>
                  </a:lnTo>
                  <a:lnTo>
                    <a:pt x="1221725" y="59168"/>
                  </a:lnTo>
                  <a:lnTo>
                    <a:pt x="1214651" y="56495"/>
                  </a:lnTo>
                  <a:lnTo>
                    <a:pt x="922212" y="56495"/>
                  </a:lnTo>
                  <a:lnTo>
                    <a:pt x="921473" y="56471"/>
                  </a:lnTo>
                  <a:close/>
                </a:path>
                <a:path w="1795145" h="490855">
                  <a:moveTo>
                    <a:pt x="920959" y="56432"/>
                  </a:moveTo>
                  <a:lnTo>
                    <a:pt x="921473" y="56471"/>
                  </a:lnTo>
                  <a:lnTo>
                    <a:pt x="922212" y="56495"/>
                  </a:lnTo>
                  <a:lnTo>
                    <a:pt x="920959" y="56432"/>
                  </a:lnTo>
                  <a:close/>
                </a:path>
                <a:path w="1795145" h="490855">
                  <a:moveTo>
                    <a:pt x="1214484" y="56432"/>
                  </a:moveTo>
                  <a:lnTo>
                    <a:pt x="920959" y="56432"/>
                  </a:lnTo>
                  <a:lnTo>
                    <a:pt x="922212" y="56495"/>
                  </a:lnTo>
                  <a:lnTo>
                    <a:pt x="1214651" y="56495"/>
                  </a:lnTo>
                  <a:lnTo>
                    <a:pt x="1214484" y="56432"/>
                  </a:lnTo>
                  <a:close/>
                </a:path>
                <a:path w="1795145" h="490855">
                  <a:moveTo>
                    <a:pt x="1211399" y="55267"/>
                  </a:moveTo>
                  <a:lnTo>
                    <a:pt x="885107" y="55267"/>
                  </a:lnTo>
                  <a:lnTo>
                    <a:pt x="886335" y="55280"/>
                  </a:lnTo>
                  <a:lnTo>
                    <a:pt x="885648" y="55285"/>
                  </a:lnTo>
                  <a:lnTo>
                    <a:pt x="921473" y="56471"/>
                  </a:lnTo>
                  <a:lnTo>
                    <a:pt x="920959" y="56432"/>
                  </a:lnTo>
                  <a:lnTo>
                    <a:pt x="1214484" y="56432"/>
                  </a:lnTo>
                  <a:lnTo>
                    <a:pt x="1211399" y="55267"/>
                  </a:lnTo>
                  <a:close/>
                </a:path>
                <a:path w="1795145" h="490855">
                  <a:moveTo>
                    <a:pt x="851622" y="55495"/>
                  </a:moveTo>
                  <a:lnTo>
                    <a:pt x="849888" y="55558"/>
                  </a:lnTo>
                  <a:lnTo>
                    <a:pt x="850759" y="55552"/>
                  </a:lnTo>
                  <a:lnTo>
                    <a:pt x="851622" y="55495"/>
                  </a:lnTo>
                  <a:close/>
                </a:path>
                <a:path w="1795145" h="490855">
                  <a:moveTo>
                    <a:pt x="858171" y="55495"/>
                  </a:moveTo>
                  <a:lnTo>
                    <a:pt x="851622" y="55495"/>
                  </a:lnTo>
                  <a:lnTo>
                    <a:pt x="850759" y="55552"/>
                  </a:lnTo>
                  <a:lnTo>
                    <a:pt x="858171" y="55495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1254" y="1046804"/>
              <a:ext cx="218046" cy="1995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00140" y="1218946"/>
            <a:ext cx="1910080" cy="142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510"/>
              </a:lnSpc>
              <a:spcBef>
                <a:spcPts val="100"/>
              </a:spcBef>
            </a:pPr>
            <a:r>
              <a:rPr sz="4800" b="1" dirty="0">
                <a:solidFill>
                  <a:srgbClr val="F9B529"/>
                </a:solidFill>
                <a:latin typeface="Carlito"/>
                <a:cs typeface="Carlito"/>
              </a:rPr>
              <a:t>2.</a:t>
            </a:r>
            <a:r>
              <a:rPr sz="4800" b="1" spc="-95" dirty="0">
                <a:solidFill>
                  <a:srgbClr val="F9B529"/>
                </a:solidFill>
                <a:latin typeface="Carlito"/>
                <a:cs typeface="Carlito"/>
              </a:rPr>
              <a:t> </a:t>
            </a:r>
            <a:r>
              <a:rPr sz="4800" b="1" dirty="0">
                <a:solidFill>
                  <a:srgbClr val="F9B529"/>
                </a:solidFill>
                <a:latin typeface="Carlito"/>
                <a:cs typeface="Carlito"/>
              </a:rPr>
              <a:t>adım</a:t>
            </a:r>
            <a:endParaRPr sz="4800">
              <a:latin typeface="Carlito"/>
              <a:cs typeface="Carlito"/>
            </a:endParaRPr>
          </a:p>
          <a:p>
            <a:pPr marL="49530">
              <a:lnSpc>
                <a:spcPts val="2630"/>
              </a:lnSpc>
            </a:pPr>
            <a:r>
              <a:rPr sz="2400" b="1" spc="-15" dirty="0">
                <a:solidFill>
                  <a:srgbClr val="221F1F"/>
                </a:solidFill>
                <a:latin typeface="Carlito"/>
                <a:cs typeface="Carlito"/>
              </a:rPr>
              <a:t>sosyal</a:t>
            </a:r>
            <a:endParaRPr sz="2400">
              <a:latin typeface="Carlito"/>
              <a:cs typeface="Carlito"/>
            </a:endParaRPr>
          </a:p>
          <a:p>
            <a:pPr marL="49530">
              <a:lnSpc>
                <a:spcPct val="100000"/>
              </a:lnSpc>
            </a:pPr>
            <a:r>
              <a:rPr sz="2400" b="1" spc="-5" dirty="0">
                <a:solidFill>
                  <a:srgbClr val="221F1F"/>
                </a:solidFill>
                <a:latin typeface="Carlito"/>
                <a:cs typeface="Carlito"/>
              </a:rPr>
              <a:t>kullanım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15957" y="2109223"/>
            <a:ext cx="571500" cy="1827530"/>
            <a:chOff x="7115957" y="2109223"/>
            <a:chExt cx="571500" cy="1827530"/>
          </a:xfrm>
        </p:grpSpPr>
        <p:sp>
          <p:nvSpPr>
            <p:cNvPr id="10" name="object 10"/>
            <p:cNvSpPr/>
            <p:nvPr/>
          </p:nvSpPr>
          <p:spPr>
            <a:xfrm>
              <a:off x="7115957" y="2109223"/>
              <a:ext cx="571500" cy="1787525"/>
            </a:xfrm>
            <a:custGeom>
              <a:avLst/>
              <a:gdLst/>
              <a:ahLst/>
              <a:cxnLst/>
              <a:rect l="l" t="t" r="r" b="b"/>
              <a:pathLst>
                <a:path w="571500" h="1787525">
                  <a:moveTo>
                    <a:pt x="242244" y="1737695"/>
                  </a:moveTo>
                  <a:lnTo>
                    <a:pt x="234008" y="1649466"/>
                  </a:lnTo>
                  <a:lnTo>
                    <a:pt x="195941" y="1699539"/>
                  </a:lnTo>
                  <a:lnTo>
                    <a:pt x="155661" y="1749692"/>
                  </a:lnTo>
                  <a:lnTo>
                    <a:pt x="202504" y="1787263"/>
                  </a:lnTo>
                  <a:lnTo>
                    <a:pt x="242244" y="1737695"/>
                  </a:lnTo>
                  <a:close/>
                </a:path>
                <a:path w="571500" h="1787525">
                  <a:moveTo>
                    <a:pt x="553544" y="735709"/>
                  </a:moveTo>
                  <a:lnTo>
                    <a:pt x="536395" y="662500"/>
                  </a:lnTo>
                  <a:lnTo>
                    <a:pt x="515421" y="596153"/>
                  </a:lnTo>
                  <a:lnTo>
                    <a:pt x="490614" y="533163"/>
                  </a:lnTo>
                  <a:lnTo>
                    <a:pt x="462497" y="473406"/>
                  </a:lnTo>
                  <a:lnTo>
                    <a:pt x="431654" y="417017"/>
                  </a:lnTo>
                  <a:lnTo>
                    <a:pt x="398713" y="364040"/>
                  </a:lnTo>
                  <a:lnTo>
                    <a:pt x="364275" y="314507"/>
                  </a:lnTo>
                  <a:lnTo>
                    <a:pt x="328915" y="268454"/>
                  </a:lnTo>
                  <a:lnTo>
                    <a:pt x="293110" y="225810"/>
                  </a:lnTo>
                  <a:lnTo>
                    <a:pt x="257437" y="186751"/>
                  </a:lnTo>
                  <a:lnTo>
                    <a:pt x="221720" y="150506"/>
                  </a:lnTo>
                  <a:lnTo>
                    <a:pt x="188849" y="119256"/>
                  </a:lnTo>
                  <a:lnTo>
                    <a:pt x="157042" y="90829"/>
                  </a:lnTo>
                  <a:lnTo>
                    <a:pt x="127585" y="66045"/>
                  </a:lnTo>
                  <a:lnTo>
                    <a:pt x="78018" y="27629"/>
                  </a:lnTo>
                  <a:lnTo>
                    <a:pt x="44616" y="4088"/>
                  </a:lnTo>
                  <a:lnTo>
                    <a:pt x="38494" y="0"/>
                  </a:lnTo>
                  <a:lnTo>
                    <a:pt x="28704" y="913"/>
                  </a:lnTo>
                  <a:lnTo>
                    <a:pt x="0" y="46568"/>
                  </a:lnTo>
                  <a:lnTo>
                    <a:pt x="2340" y="48037"/>
                  </a:lnTo>
                  <a:lnTo>
                    <a:pt x="10702" y="53603"/>
                  </a:lnTo>
                  <a:lnTo>
                    <a:pt x="23972" y="62675"/>
                  </a:lnTo>
                  <a:lnTo>
                    <a:pt x="41835" y="75522"/>
                  </a:lnTo>
                  <a:lnTo>
                    <a:pt x="63655" y="91975"/>
                  </a:lnTo>
                  <a:lnTo>
                    <a:pt x="88932" y="111973"/>
                  </a:lnTo>
                  <a:lnTo>
                    <a:pt x="89618" y="112516"/>
                  </a:lnTo>
                  <a:lnTo>
                    <a:pt x="117033" y="135586"/>
                  </a:lnTo>
                  <a:lnTo>
                    <a:pt x="117709" y="136155"/>
                  </a:lnTo>
                  <a:lnTo>
                    <a:pt x="147463" y="162753"/>
                  </a:lnTo>
                  <a:lnTo>
                    <a:pt x="179634" y="193311"/>
                  </a:lnTo>
                  <a:lnTo>
                    <a:pt x="180331" y="193975"/>
                  </a:lnTo>
                  <a:lnTo>
                    <a:pt x="213112" y="227249"/>
                  </a:lnTo>
                  <a:lnTo>
                    <a:pt x="213885" y="228033"/>
                  </a:lnTo>
                  <a:lnTo>
                    <a:pt x="247136" y="264436"/>
                  </a:lnTo>
                  <a:lnTo>
                    <a:pt x="247957" y="265334"/>
                  </a:lnTo>
                  <a:lnTo>
                    <a:pt x="281301" y="305051"/>
                  </a:lnTo>
                  <a:lnTo>
                    <a:pt x="282117" y="306022"/>
                  </a:lnTo>
                  <a:lnTo>
                    <a:pt x="315001" y="348855"/>
                  </a:lnTo>
                  <a:lnTo>
                    <a:pt x="315826" y="349928"/>
                  </a:lnTo>
                  <a:lnTo>
                    <a:pt x="347750" y="395823"/>
                  </a:lnTo>
                  <a:lnTo>
                    <a:pt x="348587" y="397025"/>
                  </a:lnTo>
                  <a:lnTo>
                    <a:pt x="378998" y="445930"/>
                  </a:lnTo>
                  <a:lnTo>
                    <a:pt x="379836" y="447275"/>
                  </a:lnTo>
                  <a:lnTo>
                    <a:pt x="379849" y="447408"/>
                  </a:lnTo>
                  <a:lnTo>
                    <a:pt x="408196" y="499134"/>
                  </a:lnTo>
                  <a:lnTo>
                    <a:pt x="408182" y="498991"/>
                  </a:lnTo>
                  <a:lnTo>
                    <a:pt x="409008" y="500617"/>
                  </a:lnTo>
                  <a:lnTo>
                    <a:pt x="409023" y="500772"/>
                  </a:lnTo>
                  <a:lnTo>
                    <a:pt x="434791" y="555396"/>
                  </a:lnTo>
                  <a:lnTo>
                    <a:pt x="434772" y="555192"/>
                  </a:lnTo>
                  <a:lnTo>
                    <a:pt x="435536" y="556976"/>
                  </a:lnTo>
                  <a:lnTo>
                    <a:pt x="435555" y="557175"/>
                  </a:lnTo>
                  <a:lnTo>
                    <a:pt x="458209" y="614552"/>
                  </a:lnTo>
                  <a:lnTo>
                    <a:pt x="458187" y="614308"/>
                  </a:lnTo>
                  <a:lnTo>
                    <a:pt x="458876" y="616239"/>
                  </a:lnTo>
                  <a:lnTo>
                    <a:pt x="458907" y="616576"/>
                  </a:lnTo>
                  <a:lnTo>
                    <a:pt x="478037" y="676802"/>
                  </a:lnTo>
                  <a:lnTo>
                    <a:pt x="478005" y="676454"/>
                  </a:lnTo>
                  <a:lnTo>
                    <a:pt x="478596" y="678560"/>
                  </a:lnTo>
                  <a:lnTo>
                    <a:pt x="478651" y="679154"/>
                  </a:lnTo>
                  <a:lnTo>
                    <a:pt x="493725" y="742121"/>
                  </a:lnTo>
                  <a:lnTo>
                    <a:pt x="493671" y="741543"/>
                  </a:lnTo>
                  <a:lnTo>
                    <a:pt x="494121" y="743776"/>
                  </a:lnTo>
                  <a:lnTo>
                    <a:pt x="494251" y="745170"/>
                  </a:lnTo>
                  <a:lnTo>
                    <a:pt x="504758" y="810844"/>
                  </a:lnTo>
                  <a:lnTo>
                    <a:pt x="504686" y="810078"/>
                  </a:lnTo>
                  <a:lnTo>
                    <a:pt x="504910" y="811799"/>
                  </a:lnTo>
                  <a:lnTo>
                    <a:pt x="505519" y="818320"/>
                  </a:lnTo>
                  <a:lnTo>
                    <a:pt x="508282" y="845659"/>
                  </a:lnTo>
                  <a:lnTo>
                    <a:pt x="508250" y="845118"/>
                  </a:lnTo>
                  <a:lnTo>
                    <a:pt x="538578" y="1170004"/>
                  </a:lnTo>
                  <a:lnTo>
                    <a:pt x="539185" y="1167792"/>
                  </a:lnTo>
                  <a:lnTo>
                    <a:pt x="549129" y="1124437"/>
                  </a:lnTo>
                  <a:lnTo>
                    <a:pt x="557147" y="1081973"/>
                  </a:lnTo>
                  <a:lnTo>
                    <a:pt x="563284" y="1040066"/>
                  </a:lnTo>
                  <a:lnTo>
                    <a:pt x="567620" y="998912"/>
                  </a:lnTo>
                  <a:lnTo>
                    <a:pt x="570259" y="958501"/>
                  </a:lnTo>
                  <a:lnTo>
                    <a:pt x="571030" y="923018"/>
                  </a:lnTo>
                  <a:lnTo>
                    <a:pt x="553544" y="735709"/>
                  </a:lnTo>
                  <a:close/>
                </a:path>
                <a:path w="571500" h="1787525">
                  <a:moveTo>
                    <a:pt x="196421" y="1698859"/>
                  </a:moveTo>
                  <a:lnTo>
                    <a:pt x="195935" y="1699466"/>
                  </a:lnTo>
                  <a:lnTo>
                    <a:pt x="196421" y="1698859"/>
                  </a:lnTo>
                  <a:close/>
                </a:path>
                <a:path w="571500" h="1787525">
                  <a:moveTo>
                    <a:pt x="89620" y="112537"/>
                  </a:moveTo>
                  <a:lnTo>
                    <a:pt x="89237" y="112214"/>
                  </a:lnTo>
                  <a:lnTo>
                    <a:pt x="89620" y="112537"/>
                  </a:lnTo>
                  <a:close/>
                </a:path>
                <a:path w="571500" h="1787525">
                  <a:moveTo>
                    <a:pt x="309529" y="1646799"/>
                  </a:moveTo>
                  <a:lnTo>
                    <a:pt x="300737" y="1552612"/>
                  </a:lnTo>
                  <a:lnTo>
                    <a:pt x="300215" y="1553424"/>
                  </a:lnTo>
                  <a:lnTo>
                    <a:pt x="268177" y="1601409"/>
                  </a:lnTo>
                  <a:lnTo>
                    <a:pt x="233437" y="1650155"/>
                  </a:lnTo>
                  <a:lnTo>
                    <a:pt x="234008" y="1649466"/>
                  </a:lnTo>
                  <a:lnTo>
                    <a:pt x="242244" y="1737695"/>
                  </a:lnTo>
                  <a:lnTo>
                    <a:pt x="243258" y="1736431"/>
                  </a:lnTo>
                  <a:lnTo>
                    <a:pt x="243742" y="1735750"/>
                  </a:lnTo>
                  <a:lnTo>
                    <a:pt x="281805" y="1685677"/>
                  </a:lnTo>
                  <a:lnTo>
                    <a:pt x="282364" y="1684989"/>
                  </a:lnTo>
                  <a:lnTo>
                    <a:pt x="309529" y="1646799"/>
                  </a:lnTo>
                  <a:close/>
                </a:path>
                <a:path w="571500" h="1787525">
                  <a:moveTo>
                    <a:pt x="117711" y="136177"/>
                  </a:moveTo>
                  <a:lnTo>
                    <a:pt x="117317" y="135825"/>
                  </a:lnTo>
                  <a:lnTo>
                    <a:pt x="117711" y="136177"/>
                  </a:lnTo>
                  <a:close/>
                </a:path>
                <a:path w="571500" h="1787525">
                  <a:moveTo>
                    <a:pt x="268686" y="1600599"/>
                  </a:moveTo>
                  <a:lnTo>
                    <a:pt x="268169" y="1601326"/>
                  </a:lnTo>
                  <a:lnTo>
                    <a:pt x="268686" y="1600599"/>
                  </a:lnTo>
                  <a:close/>
                </a:path>
                <a:path w="571500" h="1787525">
                  <a:moveTo>
                    <a:pt x="147907" y="163150"/>
                  </a:moveTo>
                  <a:lnTo>
                    <a:pt x="147460" y="162725"/>
                  </a:lnTo>
                  <a:lnTo>
                    <a:pt x="147907" y="163150"/>
                  </a:lnTo>
                  <a:close/>
                </a:path>
                <a:path w="571500" h="1787525">
                  <a:moveTo>
                    <a:pt x="300477" y="1553002"/>
                  </a:moveTo>
                  <a:lnTo>
                    <a:pt x="300212" y="1553398"/>
                  </a:lnTo>
                  <a:lnTo>
                    <a:pt x="300477" y="1553002"/>
                  </a:lnTo>
                  <a:close/>
                </a:path>
                <a:path w="571500" h="1787525">
                  <a:moveTo>
                    <a:pt x="339268" y="1602934"/>
                  </a:moveTo>
                  <a:lnTo>
                    <a:pt x="330150" y="1505254"/>
                  </a:lnTo>
                  <a:lnTo>
                    <a:pt x="329653" y="1506063"/>
                  </a:lnTo>
                  <a:lnTo>
                    <a:pt x="300477" y="1553002"/>
                  </a:lnTo>
                  <a:lnTo>
                    <a:pt x="300737" y="1552612"/>
                  </a:lnTo>
                  <a:lnTo>
                    <a:pt x="309529" y="1646799"/>
                  </a:lnTo>
                  <a:lnTo>
                    <a:pt x="317613" y="1635433"/>
                  </a:lnTo>
                  <a:lnTo>
                    <a:pt x="318123" y="1634623"/>
                  </a:lnTo>
                  <a:lnTo>
                    <a:pt x="339268" y="1602934"/>
                  </a:lnTo>
                  <a:close/>
                </a:path>
                <a:path w="571500" h="1787525">
                  <a:moveTo>
                    <a:pt x="179934" y="193597"/>
                  </a:moveTo>
                  <a:lnTo>
                    <a:pt x="179632" y="193290"/>
                  </a:lnTo>
                  <a:lnTo>
                    <a:pt x="179934" y="193597"/>
                  </a:lnTo>
                  <a:close/>
                </a:path>
                <a:path w="571500" h="1787525">
                  <a:moveTo>
                    <a:pt x="180334" y="194003"/>
                  </a:moveTo>
                  <a:lnTo>
                    <a:pt x="179934" y="193597"/>
                  </a:lnTo>
                  <a:lnTo>
                    <a:pt x="180334" y="194003"/>
                  </a:lnTo>
                  <a:close/>
                </a:path>
                <a:path w="571500" h="1787525">
                  <a:moveTo>
                    <a:pt x="329732" y="1505926"/>
                  </a:moveTo>
                  <a:lnTo>
                    <a:pt x="329652" y="1506054"/>
                  </a:lnTo>
                  <a:lnTo>
                    <a:pt x="329732" y="1505926"/>
                  </a:lnTo>
                  <a:close/>
                </a:path>
                <a:path w="571500" h="1787525">
                  <a:moveTo>
                    <a:pt x="391516" y="1518958"/>
                  </a:moveTo>
                  <a:lnTo>
                    <a:pt x="381589" y="1412623"/>
                  </a:lnTo>
                  <a:lnTo>
                    <a:pt x="356590" y="1459570"/>
                  </a:lnTo>
                  <a:lnTo>
                    <a:pt x="329732" y="1505926"/>
                  </a:lnTo>
                  <a:lnTo>
                    <a:pt x="330150" y="1505254"/>
                  </a:lnTo>
                  <a:lnTo>
                    <a:pt x="339268" y="1602934"/>
                  </a:lnTo>
                  <a:lnTo>
                    <a:pt x="350683" y="1585827"/>
                  </a:lnTo>
                  <a:lnTo>
                    <a:pt x="351205" y="1585015"/>
                  </a:lnTo>
                  <a:lnTo>
                    <a:pt x="381637" y="1536036"/>
                  </a:lnTo>
                  <a:lnTo>
                    <a:pt x="391516" y="1518958"/>
                  </a:lnTo>
                  <a:close/>
                </a:path>
                <a:path w="571500" h="1787525">
                  <a:moveTo>
                    <a:pt x="213490" y="227633"/>
                  </a:moveTo>
                  <a:lnTo>
                    <a:pt x="213109" y="227215"/>
                  </a:lnTo>
                  <a:lnTo>
                    <a:pt x="213490" y="227633"/>
                  </a:lnTo>
                  <a:close/>
                </a:path>
                <a:path w="571500" h="1787525">
                  <a:moveTo>
                    <a:pt x="213888" y="228068"/>
                  </a:moveTo>
                  <a:lnTo>
                    <a:pt x="213490" y="227633"/>
                  </a:lnTo>
                  <a:lnTo>
                    <a:pt x="213888" y="228068"/>
                  </a:lnTo>
                  <a:close/>
                </a:path>
                <a:path w="571500" h="1787525">
                  <a:moveTo>
                    <a:pt x="357088" y="1458634"/>
                  </a:moveTo>
                  <a:lnTo>
                    <a:pt x="356584" y="1459505"/>
                  </a:lnTo>
                  <a:lnTo>
                    <a:pt x="357088" y="1458634"/>
                  </a:lnTo>
                  <a:close/>
                </a:path>
                <a:path w="571500" h="1787525">
                  <a:moveTo>
                    <a:pt x="247957" y="265334"/>
                  </a:moveTo>
                  <a:lnTo>
                    <a:pt x="247132" y="264395"/>
                  </a:lnTo>
                  <a:lnTo>
                    <a:pt x="247515" y="264851"/>
                  </a:lnTo>
                  <a:lnTo>
                    <a:pt x="247957" y="265334"/>
                  </a:lnTo>
                  <a:close/>
                </a:path>
                <a:path w="571500" h="1787525">
                  <a:moveTo>
                    <a:pt x="247515" y="264851"/>
                  </a:moveTo>
                  <a:lnTo>
                    <a:pt x="247132" y="264395"/>
                  </a:lnTo>
                  <a:lnTo>
                    <a:pt x="247515" y="264851"/>
                  </a:lnTo>
                  <a:close/>
                </a:path>
                <a:path w="571500" h="1787525">
                  <a:moveTo>
                    <a:pt x="247962" y="265382"/>
                  </a:moveTo>
                  <a:lnTo>
                    <a:pt x="247515" y="264851"/>
                  </a:lnTo>
                  <a:lnTo>
                    <a:pt x="247962" y="265382"/>
                  </a:lnTo>
                  <a:close/>
                </a:path>
                <a:path w="571500" h="1787525">
                  <a:moveTo>
                    <a:pt x="414148" y="1479080"/>
                  </a:moveTo>
                  <a:lnTo>
                    <a:pt x="403717" y="1367343"/>
                  </a:lnTo>
                  <a:lnTo>
                    <a:pt x="381118" y="1413430"/>
                  </a:lnTo>
                  <a:lnTo>
                    <a:pt x="381589" y="1412623"/>
                  </a:lnTo>
                  <a:lnTo>
                    <a:pt x="391516" y="1518958"/>
                  </a:lnTo>
                  <a:lnTo>
                    <a:pt x="409072" y="1488608"/>
                  </a:lnTo>
                  <a:lnTo>
                    <a:pt x="414148" y="1479080"/>
                  </a:lnTo>
                  <a:close/>
                </a:path>
                <a:path w="571500" h="1787525">
                  <a:moveTo>
                    <a:pt x="282117" y="306022"/>
                  </a:moveTo>
                  <a:lnTo>
                    <a:pt x="281297" y="305005"/>
                  </a:lnTo>
                  <a:lnTo>
                    <a:pt x="281665" y="305485"/>
                  </a:lnTo>
                  <a:lnTo>
                    <a:pt x="282117" y="306022"/>
                  </a:lnTo>
                  <a:close/>
                </a:path>
                <a:path w="571500" h="1787525">
                  <a:moveTo>
                    <a:pt x="281665" y="305485"/>
                  </a:moveTo>
                  <a:lnTo>
                    <a:pt x="281297" y="305005"/>
                  </a:lnTo>
                  <a:lnTo>
                    <a:pt x="281665" y="305485"/>
                  </a:lnTo>
                  <a:close/>
                </a:path>
                <a:path w="571500" h="1787525">
                  <a:moveTo>
                    <a:pt x="282122" y="306079"/>
                  </a:moveTo>
                  <a:lnTo>
                    <a:pt x="281665" y="305485"/>
                  </a:lnTo>
                  <a:lnTo>
                    <a:pt x="282122" y="306079"/>
                  </a:lnTo>
                  <a:close/>
                </a:path>
                <a:path w="571500" h="1787525">
                  <a:moveTo>
                    <a:pt x="434538" y="1440805"/>
                  </a:moveTo>
                  <a:lnTo>
                    <a:pt x="423533" y="1322914"/>
                  </a:lnTo>
                  <a:lnTo>
                    <a:pt x="403257" y="1368275"/>
                  </a:lnTo>
                  <a:lnTo>
                    <a:pt x="403717" y="1367343"/>
                  </a:lnTo>
                  <a:lnTo>
                    <a:pt x="414148" y="1479080"/>
                  </a:lnTo>
                  <a:lnTo>
                    <a:pt x="434538" y="1440805"/>
                  </a:lnTo>
                  <a:close/>
                </a:path>
                <a:path w="571500" h="1787525">
                  <a:moveTo>
                    <a:pt x="315826" y="349928"/>
                  </a:moveTo>
                  <a:lnTo>
                    <a:pt x="314995" y="348786"/>
                  </a:lnTo>
                  <a:lnTo>
                    <a:pt x="315443" y="349430"/>
                  </a:lnTo>
                  <a:lnTo>
                    <a:pt x="315826" y="349928"/>
                  </a:lnTo>
                  <a:close/>
                </a:path>
                <a:path w="571500" h="1787525">
                  <a:moveTo>
                    <a:pt x="315443" y="349430"/>
                  </a:moveTo>
                  <a:lnTo>
                    <a:pt x="314995" y="348786"/>
                  </a:lnTo>
                  <a:lnTo>
                    <a:pt x="315443" y="349430"/>
                  </a:lnTo>
                  <a:close/>
                </a:path>
                <a:path w="571500" h="1787525">
                  <a:moveTo>
                    <a:pt x="315832" y="349988"/>
                  </a:moveTo>
                  <a:lnTo>
                    <a:pt x="315443" y="349430"/>
                  </a:lnTo>
                  <a:lnTo>
                    <a:pt x="315832" y="349988"/>
                  </a:lnTo>
                  <a:close/>
                </a:path>
                <a:path w="571500" h="1787525">
                  <a:moveTo>
                    <a:pt x="452769" y="1403642"/>
                  </a:moveTo>
                  <a:lnTo>
                    <a:pt x="441140" y="1279072"/>
                  </a:lnTo>
                  <a:lnTo>
                    <a:pt x="440730" y="1280127"/>
                  </a:lnTo>
                  <a:lnTo>
                    <a:pt x="423086" y="1323845"/>
                  </a:lnTo>
                  <a:lnTo>
                    <a:pt x="423533" y="1322914"/>
                  </a:lnTo>
                  <a:lnTo>
                    <a:pt x="434538" y="1440805"/>
                  </a:lnTo>
                  <a:lnTo>
                    <a:pt x="452769" y="1403642"/>
                  </a:lnTo>
                  <a:close/>
                </a:path>
                <a:path w="571500" h="1787525">
                  <a:moveTo>
                    <a:pt x="348587" y="397025"/>
                  </a:moveTo>
                  <a:lnTo>
                    <a:pt x="347743" y="395744"/>
                  </a:lnTo>
                  <a:lnTo>
                    <a:pt x="348145" y="396390"/>
                  </a:lnTo>
                  <a:lnTo>
                    <a:pt x="348587" y="397025"/>
                  </a:lnTo>
                  <a:close/>
                </a:path>
                <a:path w="571500" h="1787525">
                  <a:moveTo>
                    <a:pt x="348145" y="396390"/>
                  </a:moveTo>
                  <a:lnTo>
                    <a:pt x="347743" y="395744"/>
                  </a:lnTo>
                  <a:lnTo>
                    <a:pt x="348145" y="396390"/>
                  </a:lnTo>
                  <a:close/>
                </a:path>
                <a:path w="571500" h="1787525">
                  <a:moveTo>
                    <a:pt x="348595" y="397113"/>
                  </a:moveTo>
                  <a:lnTo>
                    <a:pt x="348145" y="396390"/>
                  </a:lnTo>
                  <a:lnTo>
                    <a:pt x="348595" y="397113"/>
                  </a:lnTo>
                  <a:close/>
                </a:path>
                <a:path w="571500" h="1787525">
                  <a:moveTo>
                    <a:pt x="440849" y="1279793"/>
                  </a:moveTo>
                  <a:lnTo>
                    <a:pt x="440727" y="1280096"/>
                  </a:lnTo>
                  <a:lnTo>
                    <a:pt x="440849" y="1279793"/>
                  </a:lnTo>
                  <a:close/>
                </a:path>
                <a:path w="571500" h="1787525">
                  <a:moveTo>
                    <a:pt x="468911" y="1368504"/>
                  </a:moveTo>
                  <a:lnTo>
                    <a:pt x="456537" y="1235945"/>
                  </a:lnTo>
                  <a:lnTo>
                    <a:pt x="456177" y="1236995"/>
                  </a:lnTo>
                  <a:lnTo>
                    <a:pt x="440849" y="1279793"/>
                  </a:lnTo>
                  <a:lnTo>
                    <a:pt x="441140" y="1279072"/>
                  </a:lnTo>
                  <a:lnTo>
                    <a:pt x="452769" y="1403642"/>
                  </a:lnTo>
                  <a:lnTo>
                    <a:pt x="458101" y="1392771"/>
                  </a:lnTo>
                  <a:lnTo>
                    <a:pt x="468911" y="1368504"/>
                  </a:lnTo>
                  <a:close/>
                </a:path>
                <a:path w="571500" h="1787525">
                  <a:moveTo>
                    <a:pt x="379836" y="447275"/>
                  </a:moveTo>
                  <a:lnTo>
                    <a:pt x="378990" y="445841"/>
                  </a:lnTo>
                  <a:lnTo>
                    <a:pt x="379332" y="446466"/>
                  </a:lnTo>
                  <a:lnTo>
                    <a:pt x="379836" y="447275"/>
                  </a:lnTo>
                  <a:close/>
                </a:path>
                <a:path w="571500" h="1787525">
                  <a:moveTo>
                    <a:pt x="379332" y="446466"/>
                  </a:moveTo>
                  <a:lnTo>
                    <a:pt x="378990" y="445841"/>
                  </a:lnTo>
                  <a:lnTo>
                    <a:pt x="379332" y="446466"/>
                  </a:lnTo>
                  <a:close/>
                </a:path>
                <a:path w="571500" h="1787525">
                  <a:moveTo>
                    <a:pt x="379849" y="447408"/>
                  </a:moveTo>
                  <a:lnTo>
                    <a:pt x="379836" y="447275"/>
                  </a:lnTo>
                  <a:lnTo>
                    <a:pt x="379332" y="446466"/>
                  </a:lnTo>
                  <a:lnTo>
                    <a:pt x="379849" y="447408"/>
                  </a:lnTo>
                  <a:close/>
                </a:path>
                <a:path w="571500" h="1787525">
                  <a:moveTo>
                    <a:pt x="456295" y="1236619"/>
                  </a:moveTo>
                  <a:lnTo>
                    <a:pt x="456173" y="1236960"/>
                  </a:lnTo>
                  <a:lnTo>
                    <a:pt x="456295" y="1236619"/>
                  </a:lnTo>
                  <a:close/>
                </a:path>
                <a:path w="571500" h="1787525">
                  <a:moveTo>
                    <a:pt x="483113" y="1335466"/>
                  </a:moveTo>
                  <a:lnTo>
                    <a:pt x="469868" y="1193582"/>
                  </a:lnTo>
                  <a:lnTo>
                    <a:pt x="469548" y="1194654"/>
                  </a:lnTo>
                  <a:lnTo>
                    <a:pt x="456295" y="1236619"/>
                  </a:lnTo>
                  <a:lnTo>
                    <a:pt x="456537" y="1235945"/>
                  </a:lnTo>
                  <a:lnTo>
                    <a:pt x="468911" y="1368504"/>
                  </a:lnTo>
                  <a:lnTo>
                    <a:pt x="478365" y="1347283"/>
                  </a:lnTo>
                  <a:lnTo>
                    <a:pt x="483113" y="1335466"/>
                  </a:lnTo>
                  <a:close/>
                </a:path>
                <a:path w="571500" h="1787525">
                  <a:moveTo>
                    <a:pt x="469673" y="1194201"/>
                  </a:moveTo>
                  <a:lnTo>
                    <a:pt x="469544" y="1194609"/>
                  </a:lnTo>
                  <a:lnTo>
                    <a:pt x="469673" y="1194201"/>
                  </a:lnTo>
                  <a:close/>
                </a:path>
                <a:path w="571500" h="1787525">
                  <a:moveTo>
                    <a:pt x="495539" y="1304535"/>
                  </a:moveTo>
                  <a:lnTo>
                    <a:pt x="481292" y="1151907"/>
                  </a:lnTo>
                  <a:lnTo>
                    <a:pt x="480977" y="1153169"/>
                  </a:lnTo>
                  <a:lnTo>
                    <a:pt x="469673" y="1194201"/>
                  </a:lnTo>
                  <a:lnTo>
                    <a:pt x="469868" y="1193582"/>
                  </a:lnTo>
                  <a:lnTo>
                    <a:pt x="483113" y="1335466"/>
                  </a:lnTo>
                  <a:lnTo>
                    <a:pt x="495539" y="1304535"/>
                  </a:lnTo>
                  <a:close/>
                </a:path>
                <a:path w="571500" h="1787525">
                  <a:moveTo>
                    <a:pt x="409008" y="500617"/>
                  </a:moveTo>
                  <a:lnTo>
                    <a:pt x="408182" y="498991"/>
                  </a:lnTo>
                  <a:lnTo>
                    <a:pt x="408585" y="499845"/>
                  </a:lnTo>
                  <a:lnTo>
                    <a:pt x="409008" y="500617"/>
                  </a:lnTo>
                  <a:close/>
                </a:path>
                <a:path w="571500" h="1787525">
                  <a:moveTo>
                    <a:pt x="408585" y="499845"/>
                  </a:moveTo>
                  <a:lnTo>
                    <a:pt x="408182" y="498991"/>
                  </a:lnTo>
                  <a:lnTo>
                    <a:pt x="408196" y="499134"/>
                  </a:lnTo>
                  <a:lnTo>
                    <a:pt x="408585" y="499845"/>
                  </a:lnTo>
                  <a:close/>
                </a:path>
                <a:path w="571500" h="1787525">
                  <a:moveTo>
                    <a:pt x="409023" y="500772"/>
                  </a:moveTo>
                  <a:lnTo>
                    <a:pt x="409008" y="500617"/>
                  </a:lnTo>
                  <a:lnTo>
                    <a:pt x="408585" y="499845"/>
                  </a:lnTo>
                  <a:lnTo>
                    <a:pt x="409023" y="500772"/>
                  </a:lnTo>
                  <a:close/>
                </a:path>
                <a:path w="571500" h="1787525">
                  <a:moveTo>
                    <a:pt x="481136" y="1152472"/>
                  </a:moveTo>
                  <a:lnTo>
                    <a:pt x="480969" y="1153082"/>
                  </a:lnTo>
                  <a:lnTo>
                    <a:pt x="481136" y="1152472"/>
                  </a:lnTo>
                  <a:close/>
                </a:path>
                <a:path w="571500" h="1787525">
                  <a:moveTo>
                    <a:pt x="481292" y="1151907"/>
                  </a:moveTo>
                  <a:lnTo>
                    <a:pt x="481136" y="1152472"/>
                  </a:lnTo>
                  <a:lnTo>
                    <a:pt x="480977" y="1153169"/>
                  </a:lnTo>
                  <a:lnTo>
                    <a:pt x="481292" y="1151907"/>
                  </a:lnTo>
                  <a:close/>
                </a:path>
                <a:path w="571500" h="1787525">
                  <a:moveTo>
                    <a:pt x="505978" y="1275877"/>
                  </a:moveTo>
                  <a:lnTo>
                    <a:pt x="490595" y="1111090"/>
                  </a:lnTo>
                  <a:lnTo>
                    <a:pt x="490358" y="1112230"/>
                  </a:lnTo>
                  <a:lnTo>
                    <a:pt x="481136" y="1152472"/>
                  </a:lnTo>
                  <a:lnTo>
                    <a:pt x="481292" y="1151907"/>
                  </a:lnTo>
                  <a:lnTo>
                    <a:pt x="495539" y="1304535"/>
                  </a:lnTo>
                  <a:lnTo>
                    <a:pt x="497253" y="1300271"/>
                  </a:lnTo>
                  <a:lnTo>
                    <a:pt x="505978" y="1275877"/>
                  </a:lnTo>
                  <a:close/>
                </a:path>
                <a:path w="571500" h="1787525">
                  <a:moveTo>
                    <a:pt x="435536" y="556976"/>
                  </a:moveTo>
                  <a:lnTo>
                    <a:pt x="434772" y="555192"/>
                  </a:lnTo>
                  <a:lnTo>
                    <a:pt x="435169" y="556198"/>
                  </a:lnTo>
                  <a:lnTo>
                    <a:pt x="435536" y="556976"/>
                  </a:lnTo>
                  <a:close/>
                </a:path>
                <a:path w="571500" h="1787525">
                  <a:moveTo>
                    <a:pt x="435169" y="556198"/>
                  </a:moveTo>
                  <a:lnTo>
                    <a:pt x="434772" y="555192"/>
                  </a:lnTo>
                  <a:lnTo>
                    <a:pt x="434791" y="555396"/>
                  </a:lnTo>
                  <a:lnTo>
                    <a:pt x="435169" y="556198"/>
                  </a:lnTo>
                  <a:close/>
                </a:path>
                <a:path w="571500" h="1787525">
                  <a:moveTo>
                    <a:pt x="435555" y="557175"/>
                  </a:moveTo>
                  <a:lnTo>
                    <a:pt x="435536" y="556976"/>
                  </a:lnTo>
                  <a:lnTo>
                    <a:pt x="435169" y="556198"/>
                  </a:lnTo>
                  <a:lnTo>
                    <a:pt x="435555" y="557175"/>
                  </a:lnTo>
                  <a:close/>
                </a:path>
                <a:path w="571500" h="1787525">
                  <a:moveTo>
                    <a:pt x="490469" y="1111641"/>
                  </a:moveTo>
                  <a:lnTo>
                    <a:pt x="490351" y="1112156"/>
                  </a:lnTo>
                  <a:lnTo>
                    <a:pt x="490469" y="1111641"/>
                  </a:lnTo>
                  <a:close/>
                </a:path>
                <a:path w="571500" h="1787525">
                  <a:moveTo>
                    <a:pt x="514894" y="1250399"/>
                  </a:moveTo>
                  <a:lnTo>
                    <a:pt x="498138" y="1070895"/>
                  </a:lnTo>
                  <a:lnTo>
                    <a:pt x="497933" y="1072109"/>
                  </a:lnTo>
                  <a:lnTo>
                    <a:pt x="490469" y="1111641"/>
                  </a:lnTo>
                  <a:lnTo>
                    <a:pt x="490595" y="1111090"/>
                  </a:lnTo>
                  <a:lnTo>
                    <a:pt x="505978" y="1275877"/>
                  </a:lnTo>
                  <a:lnTo>
                    <a:pt x="513432" y="1255037"/>
                  </a:lnTo>
                  <a:lnTo>
                    <a:pt x="514894" y="1250399"/>
                  </a:lnTo>
                  <a:close/>
                </a:path>
                <a:path w="571500" h="1787525">
                  <a:moveTo>
                    <a:pt x="498015" y="1071547"/>
                  </a:moveTo>
                  <a:lnTo>
                    <a:pt x="497925" y="1072024"/>
                  </a:lnTo>
                  <a:lnTo>
                    <a:pt x="498015" y="1071547"/>
                  </a:lnTo>
                  <a:close/>
                </a:path>
                <a:path w="571500" h="1787525">
                  <a:moveTo>
                    <a:pt x="503803" y="1031858"/>
                  </a:moveTo>
                  <a:lnTo>
                    <a:pt x="498015" y="1071547"/>
                  </a:lnTo>
                  <a:lnTo>
                    <a:pt x="498138" y="1070895"/>
                  </a:lnTo>
                  <a:lnTo>
                    <a:pt x="514894" y="1250399"/>
                  </a:lnTo>
                  <a:lnTo>
                    <a:pt x="521960" y="1227986"/>
                  </a:lnTo>
                  <a:lnTo>
                    <a:pt x="503723" y="1032624"/>
                  </a:lnTo>
                  <a:lnTo>
                    <a:pt x="503803" y="1031858"/>
                  </a:lnTo>
                  <a:close/>
                </a:path>
                <a:path w="571500" h="1787525">
                  <a:moveTo>
                    <a:pt x="458876" y="616239"/>
                  </a:moveTo>
                  <a:lnTo>
                    <a:pt x="458187" y="614308"/>
                  </a:lnTo>
                  <a:lnTo>
                    <a:pt x="458489" y="615260"/>
                  </a:lnTo>
                  <a:lnTo>
                    <a:pt x="458876" y="616239"/>
                  </a:lnTo>
                  <a:close/>
                </a:path>
                <a:path w="571500" h="1787525">
                  <a:moveTo>
                    <a:pt x="458489" y="615260"/>
                  </a:moveTo>
                  <a:lnTo>
                    <a:pt x="458187" y="614308"/>
                  </a:lnTo>
                  <a:lnTo>
                    <a:pt x="458209" y="614552"/>
                  </a:lnTo>
                  <a:lnTo>
                    <a:pt x="458489" y="615260"/>
                  </a:lnTo>
                  <a:close/>
                </a:path>
                <a:path w="571500" h="1787525">
                  <a:moveTo>
                    <a:pt x="458907" y="616576"/>
                  </a:moveTo>
                  <a:lnTo>
                    <a:pt x="458876" y="616239"/>
                  </a:lnTo>
                  <a:lnTo>
                    <a:pt x="458489" y="615260"/>
                  </a:lnTo>
                  <a:lnTo>
                    <a:pt x="458907" y="616576"/>
                  </a:lnTo>
                  <a:close/>
                </a:path>
                <a:path w="571500" h="1787525">
                  <a:moveTo>
                    <a:pt x="522156" y="1227363"/>
                  </a:moveTo>
                  <a:lnTo>
                    <a:pt x="503866" y="1031428"/>
                  </a:lnTo>
                  <a:lnTo>
                    <a:pt x="503723" y="1032624"/>
                  </a:lnTo>
                  <a:lnTo>
                    <a:pt x="521960" y="1227986"/>
                  </a:lnTo>
                  <a:lnTo>
                    <a:pt x="522156" y="1227363"/>
                  </a:lnTo>
                  <a:close/>
                </a:path>
                <a:path w="571500" h="1787525">
                  <a:moveTo>
                    <a:pt x="528040" y="1208363"/>
                  </a:moveTo>
                  <a:lnTo>
                    <a:pt x="507905" y="992666"/>
                  </a:lnTo>
                  <a:lnTo>
                    <a:pt x="507800" y="993858"/>
                  </a:lnTo>
                  <a:lnTo>
                    <a:pt x="503803" y="1031858"/>
                  </a:lnTo>
                  <a:lnTo>
                    <a:pt x="503866" y="1031428"/>
                  </a:lnTo>
                  <a:lnTo>
                    <a:pt x="522156" y="1227363"/>
                  </a:lnTo>
                  <a:lnTo>
                    <a:pt x="527122" y="1211612"/>
                  </a:lnTo>
                  <a:lnTo>
                    <a:pt x="527442" y="1210540"/>
                  </a:lnTo>
                  <a:lnTo>
                    <a:pt x="528040" y="1208363"/>
                  </a:lnTo>
                  <a:close/>
                </a:path>
                <a:path w="571500" h="1787525">
                  <a:moveTo>
                    <a:pt x="478596" y="678560"/>
                  </a:moveTo>
                  <a:lnTo>
                    <a:pt x="478005" y="676454"/>
                  </a:lnTo>
                  <a:lnTo>
                    <a:pt x="478271" y="677539"/>
                  </a:lnTo>
                  <a:lnTo>
                    <a:pt x="478596" y="678560"/>
                  </a:lnTo>
                  <a:close/>
                </a:path>
                <a:path w="571500" h="1787525">
                  <a:moveTo>
                    <a:pt x="478243" y="677451"/>
                  </a:moveTo>
                  <a:lnTo>
                    <a:pt x="478005" y="676454"/>
                  </a:lnTo>
                  <a:lnTo>
                    <a:pt x="478037" y="676802"/>
                  </a:lnTo>
                  <a:lnTo>
                    <a:pt x="478243" y="677451"/>
                  </a:lnTo>
                  <a:close/>
                </a:path>
                <a:path w="571500" h="1787525">
                  <a:moveTo>
                    <a:pt x="478651" y="679154"/>
                  </a:moveTo>
                  <a:lnTo>
                    <a:pt x="478578" y="678503"/>
                  </a:lnTo>
                  <a:lnTo>
                    <a:pt x="478243" y="677451"/>
                  </a:lnTo>
                  <a:lnTo>
                    <a:pt x="478651" y="679154"/>
                  </a:lnTo>
                  <a:close/>
                </a:path>
                <a:path w="571500" h="1787525">
                  <a:moveTo>
                    <a:pt x="507832" y="993361"/>
                  </a:moveTo>
                  <a:lnTo>
                    <a:pt x="507790" y="993758"/>
                  </a:lnTo>
                  <a:lnTo>
                    <a:pt x="507832" y="993361"/>
                  </a:lnTo>
                  <a:close/>
                </a:path>
                <a:path w="571500" h="1787525">
                  <a:moveTo>
                    <a:pt x="510302" y="955304"/>
                  </a:moveTo>
                  <a:lnTo>
                    <a:pt x="507832" y="993361"/>
                  </a:lnTo>
                  <a:lnTo>
                    <a:pt x="507905" y="992666"/>
                  </a:lnTo>
                  <a:lnTo>
                    <a:pt x="528040" y="1208363"/>
                  </a:lnTo>
                  <a:lnTo>
                    <a:pt x="532378" y="1192570"/>
                  </a:lnTo>
                  <a:lnTo>
                    <a:pt x="510289" y="955940"/>
                  </a:lnTo>
                  <a:lnTo>
                    <a:pt x="510302" y="955304"/>
                  </a:lnTo>
                  <a:close/>
                </a:path>
                <a:path w="571500" h="1787525">
                  <a:moveTo>
                    <a:pt x="510346" y="954638"/>
                  </a:moveTo>
                  <a:lnTo>
                    <a:pt x="510302" y="955304"/>
                  </a:lnTo>
                  <a:lnTo>
                    <a:pt x="510289" y="955940"/>
                  </a:lnTo>
                  <a:lnTo>
                    <a:pt x="510346" y="954638"/>
                  </a:lnTo>
                  <a:close/>
                </a:path>
                <a:path w="571500" h="1787525">
                  <a:moveTo>
                    <a:pt x="532511" y="1192086"/>
                  </a:moveTo>
                  <a:lnTo>
                    <a:pt x="510346" y="954638"/>
                  </a:lnTo>
                  <a:lnTo>
                    <a:pt x="510289" y="955940"/>
                  </a:lnTo>
                  <a:lnTo>
                    <a:pt x="532378" y="1192570"/>
                  </a:lnTo>
                  <a:lnTo>
                    <a:pt x="532511" y="1192086"/>
                  </a:lnTo>
                  <a:close/>
                </a:path>
                <a:path w="571500" h="1787525">
                  <a:moveTo>
                    <a:pt x="511078" y="918239"/>
                  </a:moveTo>
                  <a:lnTo>
                    <a:pt x="510302" y="955304"/>
                  </a:lnTo>
                  <a:lnTo>
                    <a:pt x="510346" y="954638"/>
                  </a:lnTo>
                  <a:lnTo>
                    <a:pt x="532511" y="1192086"/>
                  </a:lnTo>
                  <a:lnTo>
                    <a:pt x="535568" y="1180958"/>
                  </a:lnTo>
                  <a:lnTo>
                    <a:pt x="511086" y="918700"/>
                  </a:lnTo>
                  <a:lnTo>
                    <a:pt x="511078" y="918239"/>
                  </a:lnTo>
                  <a:close/>
                </a:path>
                <a:path w="571500" h="1787525">
                  <a:moveTo>
                    <a:pt x="494121" y="743776"/>
                  </a:moveTo>
                  <a:lnTo>
                    <a:pt x="493671" y="741543"/>
                  </a:lnTo>
                  <a:lnTo>
                    <a:pt x="493841" y="742607"/>
                  </a:lnTo>
                  <a:lnTo>
                    <a:pt x="494121" y="743776"/>
                  </a:lnTo>
                  <a:close/>
                </a:path>
                <a:path w="571500" h="1787525">
                  <a:moveTo>
                    <a:pt x="493841" y="742607"/>
                  </a:moveTo>
                  <a:lnTo>
                    <a:pt x="493671" y="741543"/>
                  </a:lnTo>
                  <a:lnTo>
                    <a:pt x="493725" y="742121"/>
                  </a:lnTo>
                  <a:lnTo>
                    <a:pt x="493841" y="742607"/>
                  </a:lnTo>
                  <a:close/>
                </a:path>
                <a:path w="571500" h="1787525">
                  <a:moveTo>
                    <a:pt x="494251" y="745170"/>
                  </a:moveTo>
                  <a:lnTo>
                    <a:pt x="494121" y="743776"/>
                  </a:lnTo>
                  <a:lnTo>
                    <a:pt x="493841" y="742607"/>
                  </a:lnTo>
                  <a:lnTo>
                    <a:pt x="494251" y="745170"/>
                  </a:lnTo>
                  <a:close/>
                </a:path>
                <a:path w="571500" h="1787525">
                  <a:moveTo>
                    <a:pt x="535654" y="1180647"/>
                  </a:moveTo>
                  <a:lnTo>
                    <a:pt x="511093" y="917543"/>
                  </a:lnTo>
                  <a:lnTo>
                    <a:pt x="511086" y="918700"/>
                  </a:lnTo>
                  <a:lnTo>
                    <a:pt x="535568" y="1180958"/>
                  </a:lnTo>
                  <a:lnTo>
                    <a:pt x="535654" y="1180647"/>
                  </a:lnTo>
                  <a:close/>
                </a:path>
                <a:path w="571500" h="1787525">
                  <a:moveTo>
                    <a:pt x="510431" y="881439"/>
                  </a:moveTo>
                  <a:lnTo>
                    <a:pt x="511078" y="918239"/>
                  </a:lnTo>
                  <a:lnTo>
                    <a:pt x="511093" y="917543"/>
                  </a:lnTo>
                  <a:lnTo>
                    <a:pt x="535654" y="1180647"/>
                  </a:lnTo>
                  <a:lnTo>
                    <a:pt x="537657" y="1173356"/>
                  </a:lnTo>
                  <a:lnTo>
                    <a:pt x="510475" y="882177"/>
                  </a:lnTo>
                  <a:lnTo>
                    <a:pt x="510431" y="881439"/>
                  </a:lnTo>
                  <a:close/>
                </a:path>
                <a:path w="571500" h="1787525">
                  <a:moveTo>
                    <a:pt x="510422" y="880924"/>
                  </a:moveTo>
                  <a:lnTo>
                    <a:pt x="510431" y="881439"/>
                  </a:lnTo>
                  <a:lnTo>
                    <a:pt x="510475" y="882177"/>
                  </a:lnTo>
                  <a:lnTo>
                    <a:pt x="510422" y="880924"/>
                  </a:lnTo>
                  <a:close/>
                </a:path>
                <a:path w="571500" h="1787525">
                  <a:moveTo>
                    <a:pt x="537704" y="1173183"/>
                  </a:moveTo>
                  <a:lnTo>
                    <a:pt x="510422" y="880924"/>
                  </a:lnTo>
                  <a:lnTo>
                    <a:pt x="510475" y="882177"/>
                  </a:lnTo>
                  <a:lnTo>
                    <a:pt x="537657" y="1173356"/>
                  </a:lnTo>
                  <a:lnTo>
                    <a:pt x="537704" y="1173183"/>
                  </a:lnTo>
                  <a:close/>
                </a:path>
                <a:path w="571500" h="1787525">
                  <a:moveTo>
                    <a:pt x="538578" y="1170004"/>
                  </a:moveTo>
                  <a:lnTo>
                    <a:pt x="508250" y="845118"/>
                  </a:lnTo>
                  <a:lnTo>
                    <a:pt x="508351" y="846342"/>
                  </a:lnTo>
                  <a:lnTo>
                    <a:pt x="508282" y="845659"/>
                  </a:lnTo>
                  <a:lnTo>
                    <a:pt x="510431" y="881439"/>
                  </a:lnTo>
                  <a:lnTo>
                    <a:pt x="510422" y="880924"/>
                  </a:lnTo>
                  <a:lnTo>
                    <a:pt x="537704" y="1173183"/>
                  </a:lnTo>
                  <a:lnTo>
                    <a:pt x="538578" y="1170004"/>
                  </a:lnTo>
                  <a:close/>
                </a:path>
                <a:path w="571500" h="1787525">
                  <a:moveTo>
                    <a:pt x="504910" y="811799"/>
                  </a:moveTo>
                  <a:lnTo>
                    <a:pt x="504686" y="810078"/>
                  </a:lnTo>
                  <a:lnTo>
                    <a:pt x="504774" y="810944"/>
                  </a:lnTo>
                  <a:lnTo>
                    <a:pt x="504910" y="811799"/>
                  </a:lnTo>
                  <a:close/>
                </a:path>
                <a:path w="571500" h="1787525">
                  <a:moveTo>
                    <a:pt x="505519" y="818320"/>
                  </a:moveTo>
                  <a:lnTo>
                    <a:pt x="504910" y="811799"/>
                  </a:lnTo>
                  <a:lnTo>
                    <a:pt x="504774" y="810944"/>
                  </a:lnTo>
                  <a:lnTo>
                    <a:pt x="505519" y="81832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24370" y="3721100"/>
              <a:ext cx="213875" cy="215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99970" y="2442464"/>
            <a:ext cx="2155190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510"/>
              </a:lnSpc>
              <a:spcBef>
                <a:spcPts val="100"/>
              </a:spcBef>
            </a:pPr>
            <a:r>
              <a:rPr sz="4800" b="1" dirty="0">
                <a:solidFill>
                  <a:srgbClr val="F9B529"/>
                </a:solidFill>
                <a:latin typeface="Carlito"/>
                <a:cs typeface="Carlito"/>
              </a:rPr>
              <a:t>4.</a:t>
            </a:r>
            <a:r>
              <a:rPr sz="4800" b="1" spc="-35" dirty="0">
                <a:solidFill>
                  <a:srgbClr val="F9B529"/>
                </a:solidFill>
                <a:latin typeface="Carlito"/>
                <a:cs typeface="Carlito"/>
              </a:rPr>
              <a:t> </a:t>
            </a:r>
            <a:r>
              <a:rPr sz="4800" b="1" dirty="0">
                <a:solidFill>
                  <a:srgbClr val="F9B529"/>
                </a:solidFill>
                <a:latin typeface="Carlito"/>
                <a:cs typeface="Carlito"/>
              </a:rPr>
              <a:t>adım</a:t>
            </a:r>
            <a:endParaRPr sz="4800">
              <a:latin typeface="Carlito"/>
              <a:cs typeface="Carlito"/>
            </a:endParaRPr>
          </a:p>
          <a:p>
            <a:pPr marL="49530">
              <a:lnSpc>
                <a:spcPts val="2630"/>
              </a:lnSpc>
            </a:pPr>
            <a:r>
              <a:rPr sz="2400" b="1" dirty="0">
                <a:solidFill>
                  <a:srgbClr val="221F1F"/>
                </a:solidFill>
                <a:latin typeface="Carlito"/>
                <a:cs typeface="Carlito"/>
              </a:rPr>
              <a:t>bağımlı</a:t>
            </a:r>
            <a:r>
              <a:rPr sz="2400" b="1" spc="-100" dirty="0">
                <a:solidFill>
                  <a:srgbClr val="221F1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221F1F"/>
                </a:solidFill>
                <a:latin typeface="Carlito"/>
                <a:cs typeface="Carlito"/>
              </a:rPr>
              <a:t>kullanım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87188" y="3767785"/>
            <a:ext cx="2448560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520"/>
              </a:lnSpc>
              <a:spcBef>
                <a:spcPts val="100"/>
              </a:spcBef>
            </a:pPr>
            <a:r>
              <a:rPr sz="4800" b="1" dirty="0">
                <a:solidFill>
                  <a:srgbClr val="F9B529"/>
                </a:solidFill>
                <a:latin typeface="Carlito"/>
                <a:cs typeface="Carlito"/>
              </a:rPr>
              <a:t>3.</a:t>
            </a:r>
            <a:r>
              <a:rPr sz="4800" b="1" spc="-20" dirty="0">
                <a:solidFill>
                  <a:srgbClr val="F9B529"/>
                </a:solidFill>
                <a:latin typeface="Carlito"/>
                <a:cs typeface="Carlito"/>
              </a:rPr>
              <a:t> </a:t>
            </a:r>
            <a:r>
              <a:rPr sz="4800" b="1" dirty="0">
                <a:solidFill>
                  <a:srgbClr val="F9B529"/>
                </a:solidFill>
                <a:latin typeface="Carlito"/>
                <a:cs typeface="Carlito"/>
              </a:rPr>
              <a:t>adım</a:t>
            </a:r>
            <a:endParaRPr sz="4800">
              <a:latin typeface="Carlito"/>
              <a:cs typeface="Carlito"/>
            </a:endParaRPr>
          </a:p>
          <a:p>
            <a:pPr marL="49530">
              <a:lnSpc>
                <a:spcPts val="2160"/>
              </a:lnSpc>
            </a:pPr>
            <a:r>
              <a:rPr sz="2000" b="1" spc="-5" dirty="0">
                <a:solidFill>
                  <a:srgbClr val="221F1F"/>
                </a:solidFill>
                <a:latin typeface="Carlito"/>
                <a:cs typeface="Carlito"/>
              </a:rPr>
              <a:t>eğlenmek</a:t>
            </a:r>
            <a:r>
              <a:rPr sz="2000" b="1" spc="-75" dirty="0">
                <a:solidFill>
                  <a:srgbClr val="221F1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221F1F"/>
                </a:solidFill>
                <a:latin typeface="Carlito"/>
                <a:cs typeface="Carlito"/>
              </a:rPr>
              <a:t>yada</a:t>
            </a:r>
            <a:endParaRPr sz="2000">
              <a:latin typeface="Carlito"/>
              <a:cs typeface="Carlito"/>
            </a:endParaRPr>
          </a:p>
          <a:p>
            <a:pPr marL="4953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221F1F"/>
                </a:solidFill>
                <a:latin typeface="Carlito"/>
                <a:cs typeface="Carlito"/>
              </a:rPr>
              <a:t>problemlerden</a:t>
            </a:r>
            <a:endParaRPr sz="2000">
              <a:latin typeface="Carlito"/>
              <a:cs typeface="Carlito"/>
            </a:endParaRPr>
          </a:p>
          <a:p>
            <a:pPr marL="49530">
              <a:lnSpc>
                <a:spcPct val="100000"/>
              </a:lnSpc>
            </a:pPr>
            <a:r>
              <a:rPr sz="2000" b="1" spc="-5" dirty="0">
                <a:solidFill>
                  <a:srgbClr val="221F1F"/>
                </a:solidFill>
                <a:latin typeface="Carlito"/>
                <a:cs typeface="Carlito"/>
              </a:rPr>
              <a:t>kaçmak </a:t>
            </a:r>
            <a:r>
              <a:rPr sz="2000" b="1" dirty="0">
                <a:solidFill>
                  <a:srgbClr val="221F1F"/>
                </a:solidFill>
                <a:latin typeface="Carlito"/>
                <a:cs typeface="Carlito"/>
              </a:rPr>
              <a:t>için</a:t>
            </a:r>
            <a:r>
              <a:rPr sz="2000" b="1" spc="-65" dirty="0">
                <a:solidFill>
                  <a:srgbClr val="221F1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221F1F"/>
                </a:solidFill>
                <a:latin typeface="Carlito"/>
                <a:cs typeface="Carlito"/>
              </a:rPr>
              <a:t>kullanmak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57296" y="3643083"/>
            <a:ext cx="1657985" cy="1046480"/>
          </a:xfrm>
          <a:custGeom>
            <a:avLst/>
            <a:gdLst/>
            <a:ahLst/>
            <a:cxnLst/>
            <a:rect l="l" t="t" r="r" b="b"/>
            <a:pathLst>
              <a:path w="1657985" h="1046479">
                <a:moveTo>
                  <a:pt x="227838" y="287388"/>
                </a:moveTo>
                <a:lnTo>
                  <a:pt x="227660" y="286943"/>
                </a:lnTo>
                <a:lnTo>
                  <a:pt x="227838" y="287388"/>
                </a:lnTo>
                <a:close/>
              </a:path>
              <a:path w="1657985" h="1046479">
                <a:moveTo>
                  <a:pt x="249821" y="338264"/>
                </a:moveTo>
                <a:lnTo>
                  <a:pt x="249770" y="338124"/>
                </a:lnTo>
                <a:lnTo>
                  <a:pt x="249821" y="338264"/>
                </a:lnTo>
                <a:close/>
              </a:path>
              <a:path w="1657985" h="1046479">
                <a:moveTo>
                  <a:pt x="372211" y="558495"/>
                </a:moveTo>
                <a:lnTo>
                  <a:pt x="372033" y="558228"/>
                </a:lnTo>
                <a:lnTo>
                  <a:pt x="372211" y="558495"/>
                </a:lnTo>
                <a:close/>
              </a:path>
              <a:path w="1657985" h="1046479">
                <a:moveTo>
                  <a:pt x="398868" y="595807"/>
                </a:moveTo>
                <a:lnTo>
                  <a:pt x="398653" y="595515"/>
                </a:lnTo>
                <a:lnTo>
                  <a:pt x="398868" y="595807"/>
                </a:lnTo>
                <a:close/>
              </a:path>
              <a:path w="1657985" h="1046479">
                <a:moveTo>
                  <a:pt x="569302" y="776859"/>
                </a:moveTo>
                <a:lnTo>
                  <a:pt x="568998" y="776605"/>
                </a:lnTo>
                <a:lnTo>
                  <a:pt x="569302" y="776859"/>
                </a:lnTo>
                <a:close/>
              </a:path>
              <a:path w="1657985" h="1046479">
                <a:moveTo>
                  <a:pt x="1657756" y="949236"/>
                </a:moveTo>
                <a:lnTo>
                  <a:pt x="1636623" y="899617"/>
                </a:lnTo>
                <a:lnTo>
                  <a:pt x="1634096" y="900709"/>
                </a:lnTo>
                <a:lnTo>
                  <a:pt x="1624736" y="904405"/>
                </a:lnTo>
                <a:lnTo>
                  <a:pt x="1609725" y="910132"/>
                </a:lnTo>
                <a:lnTo>
                  <a:pt x="1588973" y="917473"/>
                </a:lnTo>
                <a:lnTo>
                  <a:pt x="1563027" y="926020"/>
                </a:lnTo>
                <a:lnTo>
                  <a:pt x="1532191" y="935380"/>
                </a:lnTo>
                <a:lnTo>
                  <a:pt x="1531810" y="935494"/>
                </a:lnTo>
                <a:lnTo>
                  <a:pt x="1531327" y="935621"/>
                </a:lnTo>
                <a:lnTo>
                  <a:pt x="1496758" y="944994"/>
                </a:lnTo>
                <a:lnTo>
                  <a:pt x="1495907" y="945222"/>
                </a:lnTo>
                <a:lnTo>
                  <a:pt x="1496402" y="945095"/>
                </a:lnTo>
                <a:lnTo>
                  <a:pt x="1495882" y="945210"/>
                </a:lnTo>
                <a:lnTo>
                  <a:pt x="1457083" y="954493"/>
                </a:lnTo>
                <a:lnTo>
                  <a:pt x="1456512" y="954633"/>
                </a:lnTo>
                <a:lnTo>
                  <a:pt x="1457109" y="954519"/>
                </a:lnTo>
                <a:lnTo>
                  <a:pt x="1413637" y="963498"/>
                </a:lnTo>
                <a:lnTo>
                  <a:pt x="1413230" y="963587"/>
                </a:lnTo>
                <a:lnTo>
                  <a:pt x="1413662" y="963510"/>
                </a:lnTo>
                <a:lnTo>
                  <a:pt x="1412697" y="963701"/>
                </a:lnTo>
                <a:lnTo>
                  <a:pt x="1413230" y="963587"/>
                </a:lnTo>
                <a:lnTo>
                  <a:pt x="1412671" y="963676"/>
                </a:lnTo>
                <a:lnTo>
                  <a:pt x="1366672" y="971651"/>
                </a:lnTo>
                <a:lnTo>
                  <a:pt x="1366139" y="971740"/>
                </a:lnTo>
                <a:lnTo>
                  <a:pt x="1366697" y="971664"/>
                </a:lnTo>
                <a:lnTo>
                  <a:pt x="1365592" y="971842"/>
                </a:lnTo>
                <a:lnTo>
                  <a:pt x="1366139" y="971740"/>
                </a:lnTo>
                <a:lnTo>
                  <a:pt x="1365554" y="971816"/>
                </a:lnTo>
                <a:lnTo>
                  <a:pt x="1316723" y="978395"/>
                </a:lnTo>
                <a:lnTo>
                  <a:pt x="1316164" y="978471"/>
                </a:lnTo>
                <a:lnTo>
                  <a:pt x="1315478" y="978535"/>
                </a:lnTo>
                <a:lnTo>
                  <a:pt x="1263878" y="983297"/>
                </a:lnTo>
                <a:lnTo>
                  <a:pt x="1263319" y="983348"/>
                </a:lnTo>
                <a:lnTo>
                  <a:pt x="1262570" y="983386"/>
                </a:lnTo>
                <a:lnTo>
                  <a:pt x="1208684" y="986002"/>
                </a:lnTo>
                <a:lnTo>
                  <a:pt x="1207960" y="986040"/>
                </a:lnTo>
                <a:lnTo>
                  <a:pt x="1207274" y="986040"/>
                </a:lnTo>
                <a:lnTo>
                  <a:pt x="1151420" y="986116"/>
                </a:lnTo>
                <a:lnTo>
                  <a:pt x="1150734" y="986116"/>
                </a:lnTo>
                <a:lnTo>
                  <a:pt x="1149883" y="986078"/>
                </a:lnTo>
                <a:lnTo>
                  <a:pt x="1092441" y="983208"/>
                </a:lnTo>
                <a:lnTo>
                  <a:pt x="1091819" y="983183"/>
                </a:lnTo>
                <a:lnTo>
                  <a:pt x="1032090" y="976858"/>
                </a:lnTo>
                <a:lnTo>
                  <a:pt x="970711" y="966622"/>
                </a:lnTo>
                <a:lnTo>
                  <a:pt x="908761" y="952119"/>
                </a:lnTo>
                <a:lnTo>
                  <a:pt x="908024" y="951953"/>
                </a:lnTo>
                <a:lnTo>
                  <a:pt x="906703" y="951534"/>
                </a:lnTo>
                <a:lnTo>
                  <a:pt x="846315" y="932916"/>
                </a:lnTo>
                <a:lnTo>
                  <a:pt x="845667" y="932713"/>
                </a:lnTo>
                <a:lnTo>
                  <a:pt x="846620" y="933081"/>
                </a:lnTo>
                <a:lnTo>
                  <a:pt x="845578" y="932688"/>
                </a:lnTo>
                <a:lnTo>
                  <a:pt x="844562" y="932370"/>
                </a:lnTo>
                <a:lnTo>
                  <a:pt x="845578" y="932688"/>
                </a:lnTo>
                <a:lnTo>
                  <a:pt x="844042" y="932078"/>
                </a:lnTo>
                <a:lnTo>
                  <a:pt x="783717" y="908545"/>
                </a:lnTo>
                <a:lnTo>
                  <a:pt x="783259" y="908367"/>
                </a:lnTo>
                <a:lnTo>
                  <a:pt x="780910" y="907237"/>
                </a:lnTo>
                <a:lnTo>
                  <a:pt x="720979" y="878420"/>
                </a:lnTo>
                <a:lnTo>
                  <a:pt x="721652" y="878801"/>
                </a:lnTo>
                <a:lnTo>
                  <a:pt x="720890" y="878382"/>
                </a:lnTo>
                <a:lnTo>
                  <a:pt x="714400" y="874788"/>
                </a:lnTo>
                <a:lnTo>
                  <a:pt x="690372" y="861466"/>
                </a:lnTo>
                <a:lnTo>
                  <a:pt x="690829" y="861745"/>
                </a:lnTo>
                <a:lnTo>
                  <a:pt x="689775" y="861136"/>
                </a:lnTo>
                <a:lnTo>
                  <a:pt x="690372" y="861466"/>
                </a:lnTo>
                <a:lnTo>
                  <a:pt x="659752" y="842822"/>
                </a:lnTo>
                <a:lnTo>
                  <a:pt x="629158" y="822375"/>
                </a:lnTo>
                <a:lnTo>
                  <a:pt x="629716" y="822782"/>
                </a:lnTo>
                <a:lnTo>
                  <a:pt x="628777" y="822109"/>
                </a:lnTo>
                <a:lnTo>
                  <a:pt x="599147" y="800595"/>
                </a:lnTo>
                <a:lnTo>
                  <a:pt x="569302" y="776859"/>
                </a:lnTo>
                <a:lnTo>
                  <a:pt x="569823" y="777316"/>
                </a:lnTo>
                <a:lnTo>
                  <a:pt x="568909" y="776554"/>
                </a:lnTo>
                <a:lnTo>
                  <a:pt x="539978" y="751598"/>
                </a:lnTo>
                <a:lnTo>
                  <a:pt x="540296" y="751903"/>
                </a:lnTo>
                <a:lnTo>
                  <a:pt x="539394" y="751103"/>
                </a:lnTo>
                <a:lnTo>
                  <a:pt x="539978" y="751598"/>
                </a:lnTo>
                <a:lnTo>
                  <a:pt x="510667" y="724217"/>
                </a:lnTo>
                <a:lnTo>
                  <a:pt x="511136" y="724687"/>
                </a:lnTo>
                <a:lnTo>
                  <a:pt x="510260" y="723823"/>
                </a:lnTo>
                <a:lnTo>
                  <a:pt x="510667" y="724217"/>
                </a:lnTo>
                <a:lnTo>
                  <a:pt x="510336" y="723861"/>
                </a:lnTo>
                <a:lnTo>
                  <a:pt x="482041" y="695147"/>
                </a:lnTo>
                <a:lnTo>
                  <a:pt x="482422" y="695566"/>
                </a:lnTo>
                <a:lnTo>
                  <a:pt x="481622" y="694728"/>
                </a:lnTo>
                <a:lnTo>
                  <a:pt x="482041" y="695147"/>
                </a:lnTo>
                <a:lnTo>
                  <a:pt x="481685" y="694766"/>
                </a:lnTo>
                <a:lnTo>
                  <a:pt x="453821" y="664197"/>
                </a:lnTo>
                <a:lnTo>
                  <a:pt x="453415" y="663714"/>
                </a:lnTo>
                <a:lnTo>
                  <a:pt x="426085" y="630986"/>
                </a:lnTo>
                <a:lnTo>
                  <a:pt x="426478" y="631494"/>
                </a:lnTo>
                <a:lnTo>
                  <a:pt x="425780" y="630631"/>
                </a:lnTo>
                <a:lnTo>
                  <a:pt x="426085" y="630986"/>
                </a:lnTo>
                <a:lnTo>
                  <a:pt x="425818" y="630643"/>
                </a:lnTo>
                <a:lnTo>
                  <a:pt x="398868" y="595807"/>
                </a:lnTo>
                <a:lnTo>
                  <a:pt x="399288" y="596392"/>
                </a:lnTo>
                <a:lnTo>
                  <a:pt x="398627" y="595490"/>
                </a:lnTo>
                <a:lnTo>
                  <a:pt x="372211" y="558495"/>
                </a:lnTo>
                <a:lnTo>
                  <a:pt x="372643" y="559155"/>
                </a:lnTo>
                <a:lnTo>
                  <a:pt x="372008" y="558215"/>
                </a:lnTo>
                <a:lnTo>
                  <a:pt x="346151" y="518782"/>
                </a:lnTo>
                <a:lnTo>
                  <a:pt x="346671" y="519684"/>
                </a:lnTo>
                <a:lnTo>
                  <a:pt x="321030" y="477291"/>
                </a:lnTo>
                <a:lnTo>
                  <a:pt x="320967" y="477164"/>
                </a:lnTo>
                <a:lnTo>
                  <a:pt x="296506" y="433222"/>
                </a:lnTo>
                <a:lnTo>
                  <a:pt x="296900" y="434073"/>
                </a:lnTo>
                <a:lnTo>
                  <a:pt x="273075" y="387705"/>
                </a:lnTo>
                <a:lnTo>
                  <a:pt x="272643" y="386791"/>
                </a:lnTo>
                <a:lnTo>
                  <a:pt x="249821" y="338264"/>
                </a:lnTo>
                <a:lnTo>
                  <a:pt x="228015" y="287820"/>
                </a:lnTo>
                <a:lnTo>
                  <a:pt x="206502" y="233248"/>
                </a:lnTo>
                <a:lnTo>
                  <a:pt x="206870" y="234137"/>
                </a:lnTo>
                <a:lnTo>
                  <a:pt x="206565" y="233286"/>
                </a:lnTo>
                <a:lnTo>
                  <a:pt x="186270" y="176911"/>
                </a:lnTo>
                <a:lnTo>
                  <a:pt x="186499" y="177774"/>
                </a:lnTo>
                <a:lnTo>
                  <a:pt x="167081" y="117957"/>
                </a:lnTo>
                <a:lnTo>
                  <a:pt x="167373" y="118732"/>
                </a:lnTo>
                <a:lnTo>
                  <a:pt x="167144" y="117983"/>
                </a:lnTo>
                <a:lnTo>
                  <a:pt x="158292" y="88125"/>
                </a:lnTo>
                <a:lnTo>
                  <a:pt x="254850" y="145237"/>
                </a:lnTo>
                <a:lnTo>
                  <a:pt x="285457" y="93573"/>
                </a:lnTo>
                <a:lnTo>
                  <a:pt x="127266" y="0"/>
                </a:lnTo>
                <a:lnTo>
                  <a:pt x="86182" y="10515"/>
                </a:lnTo>
                <a:lnTo>
                  <a:pt x="85496" y="11658"/>
                </a:lnTo>
                <a:lnTo>
                  <a:pt x="0" y="155765"/>
                </a:lnTo>
                <a:lnTo>
                  <a:pt x="51473" y="186347"/>
                </a:lnTo>
                <a:lnTo>
                  <a:pt x="100380" y="104051"/>
                </a:lnTo>
                <a:lnTo>
                  <a:pt x="109334" y="134226"/>
                </a:lnTo>
                <a:lnTo>
                  <a:pt x="109791" y="135788"/>
                </a:lnTo>
                <a:lnTo>
                  <a:pt x="110083" y="136563"/>
                </a:lnTo>
                <a:lnTo>
                  <a:pt x="129501" y="196392"/>
                </a:lnTo>
                <a:lnTo>
                  <a:pt x="129755" y="197243"/>
                </a:lnTo>
                <a:lnTo>
                  <a:pt x="145630" y="241338"/>
                </a:lnTo>
                <a:lnTo>
                  <a:pt x="150355" y="254457"/>
                </a:lnTo>
                <a:lnTo>
                  <a:pt x="150736" y="255333"/>
                </a:lnTo>
                <a:lnTo>
                  <a:pt x="164706" y="290779"/>
                </a:lnTo>
                <a:lnTo>
                  <a:pt x="195491" y="363728"/>
                </a:lnTo>
                <a:lnTo>
                  <a:pt x="218808" y="413321"/>
                </a:lnTo>
                <a:lnTo>
                  <a:pt x="243547" y="461492"/>
                </a:lnTo>
                <a:lnTo>
                  <a:pt x="263677" y="497662"/>
                </a:lnTo>
                <a:lnTo>
                  <a:pt x="283337" y="530961"/>
                </a:lnTo>
                <a:lnTo>
                  <a:pt x="320700" y="589318"/>
                </a:lnTo>
                <a:lnTo>
                  <a:pt x="338289" y="614235"/>
                </a:lnTo>
                <a:lnTo>
                  <a:pt x="351155" y="632244"/>
                </a:lnTo>
                <a:lnTo>
                  <a:pt x="354126" y="636092"/>
                </a:lnTo>
                <a:lnTo>
                  <a:pt x="368515" y="654672"/>
                </a:lnTo>
                <a:lnTo>
                  <a:pt x="368909" y="655193"/>
                </a:lnTo>
                <a:lnTo>
                  <a:pt x="379018" y="668248"/>
                </a:lnTo>
                <a:lnTo>
                  <a:pt x="379717" y="669124"/>
                </a:lnTo>
                <a:lnTo>
                  <a:pt x="381165" y="670852"/>
                </a:lnTo>
                <a:lnTo>
                  <a:pt x="391668" y="683425"/>
                </a:lnTo>
                <a:lnTo>
                  <a:pt x="391985" y="683806"/>
                </a:lnTo>
                <a:lnTo>
                  <a:pt x="399389" y="692670"/>
                </a:lnTo>
                <a:lnTo>
                  <a:pt x="399592" y="692912"/>
                </a:lnTo>
                <a:lnTo>
                  <a:pt x="404431" y="698715"/>
                </a:lnTo>
                <a:lnTo>
                  <a:pt x="404558" y="698855"/>
                </a:lnTo>
                <a:lnTo>
                  <a:pt x="406666" y="701382"/>
                </a:lnTo>
                <a:lnTo>
                  <a:pt x="408139" y="703148"/>
                </a:lnTo>
                <a:lnTo>
                  <a:pt x="438073" y="736041"/>
                </a:lnTo>
                <a:lnTo>
                  <a:pt x="468388" y="766838"/>
                </a:lnTo>
                <a:lnTo>
                  <a:pt x="499313" y="795782"/>
                </a:lnTo>
                <a:lnTo>
                  <a:pt x="530644" y="822807"/>
                </a:lnTo>
                <a:lnTo>
                  <a:pt x="562330" y="848029"/>
                </a:lnTo>
                <a:lnTo>
                  <a:pt x="754875" y="961351"/>
                </a:lnTo>
                <a:lnTo>
                  <a:pt x="824788" y="988999"/>
                </a:lnTo>
                <a:lnTo>
                  <a:pt x="891247" y="1009611"/>
                </a:lnTo>
                <a:lnTo>
                  <a:pt x="957135" y="1025156"/>
                </a:lnTo>
                <a:lnTo>
                  <a:pt x="1022261" y="1036129"/>
                </a:lnTo>
                <a:lnTo>
                  <a:pt x="1086167" y="1042949"/>
                </a:lnTo>
                <a:lnTo>
                  <a:pt x="1148473" y="1046111"/>
                </a:lnTo>
                <a:lnTo>
                  <a:pt x="1149997" y="1046137"/>
                </a:lnTo>
                <a:lnTo>
                  <a:pt x="1208798" y="1046060"/>
                </a:lnTo>
                <a:lnTo>
                  <a:pt x="1266786" y="1043279"/>
                </a:lnTo>
                <a:lnTo>
                  <a:pt x="1322235" y="1038186"/>
                </a:lnTo>
                <a:lnTo>
                  <a:pt x="1374660" y="1031151"/>
                </a:lnTo>
                <a:lnTo>
                  <a:pt x="1424800" y="1022489"/>
                </a:lnTo>
                <a:lnTo>
                  <a:pt x="1469212" y="1013307"/>
                </a:lnTo>
                <a:lnTo>
                  <a:pt x="1510703" y="1003388"/>
                </a:lnTo>
                <a:lnTo>
                  <a:pt x="1547863" y="993317"/>
                </a:lnTo>
                <a:lnTo>
                  <a:pt x="1607680" y="974509"/>
                </a:lnTo>
                <a:lnTo>
                  <a:pt x="1646072" y="960501"/>
                </a:lnTo>
                <a:lnTo>
                  <a:pt x="1652917" y="957795"/>
                </a:lnTo>
                <a:lnTo>
                  <a:pt x="1657756" y="94923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32158" y="2398015"/>
            <a:ext cx="804545" cy="624205"/>
          </a:xfrm>
          <a:custGeom>
            <a:avLst/>
            <a:gdLst/>
            <a:ahLst/>
            <a:cxnLst/>
            <a:rect l="l" t="t" r="r" b="b"/>
            <a:pathLst>
              <a:path w="804545" h="624205">
                <a:moveTo>
                  <a:pt x="184161" y="103591"/>
                </a:moveTo>
                <a:lnTo>
                  <a:pt x="145205" y="105871"/>
                </a:lnTo>
                <a:lnTo>
                  <a:pt x="104337" y="113072"/>
                </a:lnTo>
                <a:lnTo>
                  <a:pt x="60147" y="132017"/>
                </a:lnTo>
                <a:lnTo>
                  <a:pt x="28838" y="163522"/>
                </a:lnTo>
                <a:lnTo>
                  <a:pt x="9194" y="204588"/>
                </a:lnTo>
                <a:lnTo>
                  <a:pt x="0" y="252218"/>
                </a:lnTo>
                <a:lnTo>
                  <a:pt x="96" y="303769"/>
                </a:lnTo>
                <a:lnTo>
                  <a:pt x="8101" y="355173"/>
                </a:lnTo>
                <a:lnTo>
                  <a:pt x="18917" y="392035"/>
                </a:lnTo>
                <a:lnTo>
                  <a:pt x="36958" y="432906"/>
                </a:lnTo>
                <a:lnTo>
                  <a:pt x="61024" y="475312"/>
                </a:lnTo>
                <a:lnTo>
                  <a:pt x="89914" y="516783"/>
                </a:lnTo>
                <a:lnTo>
                  <a:pt x="122428" y="554843"/>
                </a:lnTo>
                <a:lnTo>
                  <a:pt x="157366" y="587022"/>
                </a:lnTo>
                <a:lnTo>
                  <a:pt x="193528" y="610846"/>
                </a:lnTo>
                <a:lnTo>
                  <a:pt x="229714" y="623842"/>
                </a:lnTo>
                <a:lnTo>
                  <a:pt x="264723" y="623538"/>
                </a:lnTo>
                <a:lnTo>
                  <a:pt x="287120" y="602303"/>
                </a:lnTo>
                <a:lnTo>
                  <a:pt x="293419" y="560065"/>
                </a:lnTo>
                <a:lnTo>
                  <a:pt x="292018" y="508027"/>
                </a:lnTo>
                <a:lnTo>
                  <a:pt x="291316" y="457389"/>
                </a:lnTo>
                <a:lnTo>
                  <a:pt x="299711" y="419351"/>
                </a:lnTo>
                <a:lnTo>
                  <a:pt x="495925" y="375736"/>
                </a:lnTo>
                <a:lnTo>
                  <a:pt x="156962" y="375736"/>
                </a:lnTo>
                <a:lnTo>
                  <a:pt x="149169" y="372316"/>
                </a:lnTo>
                <a:lnTo>
                  <a:pt x="143016" y="366163"/>
                </a:lnTo>
                <a:lnTo>
                  <a:pt x="139326" y="358097"/>
                </a:lnTo>
                <a:lnTo>
                  <a:pt x="132578" y="326603"/>
                </a:lnTo>
                <a:lnTo>
                  <a:pt x="79866" y="326603"/>
                </a:lnTo>
                <a:lnTo>
                  <a:pt x="60455" y="302810"/>
                </a:lnTo>
                <a:lnTo>
                  <a:pt x="63872" y="295017"/>
                </a:lnTo>
                <a:lnTo>
                  <a:pt x="70023" y="288863"/>
                </a:lnTo>
                <a:lnTo>
                  <a:pt x="78088" y="285167"/>
                </a:lnTo>
                <a:lnTo>
                  <a:pt x="121826" y="273501"/>
                </a:lnTo>
                <a:lnTo>
                  <a:pt x="110164" y="232665"/>
                </a:lnTo>
                <a:lnTo>
                  <a:pt x="133360" y="207053"/>
                </a:lnTo>
                <a:lnTo>
                  <a:pt x="543215" y="207053"/>
                </a:lnTo>
                <a:lnTo>
                  <a:pt x="541756" y="203495"/>
                </a:lnTo>
                <a:lnTo>
                  <a:pt x="565082" y="165574"/>
                </a:lnTo>
                <a:lnTo>
                  <a:pt x="577978" y="164301"/>
                </a:lnTo>
                <a:lnTo>
                  <a:pt x="666160" y="164301"/>
                </a:lnTo>
                <a:lnTo>
                  <a:pt x="665875" y="161427"/>
                </a:lnTo>
                <a:lnTo>
                  <a:pt x="669667" y="150994"/>
                </a:lnTo>
                <a:lnTo>
                  <a:pt x="629242" y="150994"/>
                </a:lnTo>
                <a:lnTo>
                  <a:pt x="616300" y="150582"/>
                </a:lnTo>
                <a:lnTo>
                  <a:pt x="604452" y="145522"/>
                </a:lnTo>
                <a:lnTo>
                  <a:pt x="594793" y="136635"/>
                </a:lnTo>
                <a:lnTo>
                  <a:pt x="588417" y="124738"/>
                </a:lnTo>
                <a:lnTo>
                  <a:pt x="253060" y="124738"/>
                </a:lnTo>
                <a:lnTo>
                  <a:pt x="220386" y="108968"/>
                </a:lnTo>
                <a:lnTo>
                  <a:pt x="184161" y="103591"/>
                </a:lnTo>
                <a:close/>
              </a:path>
              <a:path w="804545" h="624205">
                <a:moveTo>
                  <a:pt x="791751" y="361011"/>
                </a:moveTo>
                <a:lnTo>
                  <a:pt x="562169" y="361011"/>
                </a:lnTo>
                <a:lnTo>
                  <a:pt x="584657" y="392350"/>
                </a:lnTo>
                <a:lnTo>
                  <a:pt x="604907" y="438811"/>
                </a:lnTo>
                <a:lnTo>
                  <a:pt x="625576" y="486814"/>
                </a:lnTo>
                <a:lnTo>
                  <a:pt x="649326" y="522776"/>
                </a:lnTo>
                <a:lnTo>
                  <a:pt x="678816" y="533116"/>
                </a:lnTo>
                <a:lnTo>
                  <a:pt x="710565" y="518221"/>
                </a:lnTo>
                <a:lnTo>
                  <a:pt x="737754" y="490891"/>
                </a:lnTo>
                <a:lnTo>
                  <a:pt x="760360" y="453814"/>
                </a:lnTo>
                <a:lnTo>
                  <a:pt x="778358" y="409679"/>
                </a:lnTo>
                <a:lnTo>
                  <a:pt x="791723" y="361174"/>
                </a:lnTo>
                <a:lnTo>
                  <a:pt x="791751" y="361011"/>
                </a:lnTo>
                <a:close/>
              </a:path>
              <a:path w="804545" h="624205">
                <a:moveTo>
                  <a:pt x="619815" y="255817"/>
                </a:moveTo>
                <a:lnTo>
                  <a:pt x="212096" y="255817"/>
                </a:lnTo>
                <a:lnTo>
                  <a:pt x="219886" y="258918"/>
                </a:lnTo>
                <a:lnTo>
                  <a:pt x="226036" y="264206"/>
                </a:lnTo>
                <a:lnTo>
                  <a:pt x="229725" y="270587"/>
                </a:lnTo>
                <a:lnTo>
                  <a:pt x="229788" y="273501"/>
                </a:lnTo>
                <a:lnTo>
                  <a:pt x="229855" y="279339"/>
                </a:lnTo>
                <a:lnTo>
                  <a:pt x="226814" y="286993"/>
                </a:lnTo>
                <a:lnTo>
                  <a:pt x="221528" y="293148"/>
                </a:lnTo>
                <a:lnTo>
                  <a:pt x="215149" y="296843"/>
                </a:lnTo>
                <a:lnTo>
                  <a:pt x="212225" y="296843"/>
                </a:lnTo>
                <a:lnTo>
                  <a:pt x="171401" y="308509"/>
                </a:lnTo>
                <a:lnTo>
                  <a:pt x="180150" y="349345"/>
                </a:lnTo>
                <a:lnTo>
                  <a:pt x="180746" y="357958"/>
                </a:lnTo>
                <a:lnTo>
                  <a:pt x="178332" y="365751"/>
                </a:lnTo>
                <a:lnTo>
                  <a:pt x="173183" y="371905"/>
                </a:lnTo>
                <a:lnTo>
                  <a:pt x="165574" y="375601"/>
                </a:lnTo>
                <a:lnTo>
                  <a:pt x="156962" y="375736"/>
                </a:lnTo>
                <a:lnTo>
                  <a:pt x="495925" y="375736"/>
                </a:lnTo>
                <a:lnTo>
                  <a:pt x="562169" y="361011"/>
                </a:lnTo>
                <a:lnTo>
                  <a:pt x="791751" y="361011"/>
                </a:lnTo>
                <a:lnTo>
                  <a:pt x="796204" y="335351"/>
                </a:lnTo>
                <a:lnTo>
                  <a:pt x="376902" y="335351"/>
                </a:lnTo>
                <a:lnTo>
                  <a:pt x="368974" y="332936"/>
                </a:lnTo>
                <a:lnTo>
                  <a:pt x="362139" y="327786"/>
                </a:lnTo>
                <a:lnTo>
                  <a:pt x="358035" y="320175"/>
                </a:lnTo>
                <a:lnTo>
                  <a:pt x="357461" y="311791"/>
                </a:lnTo>
                <a:lnTo>
                  <a:pt x="357488" y="311423"/>
                </a:lnTo>
                <a:lnTo>
                  <a:pt x="359862" y="303769"/>
                </a:lnTo>
                <a:lnTo>
                  <a:pt x="365012" y="297615"/>
                </a:lnTo>
                <a:lnTo>
                  <a:pt x="372621" y="293919"/>
                </a:lnTo>
                <a:lnTo>
                  <a:pt x="375534" y="293919"/>
                </a:lnTo>
                <a:lnTo>
                  <a:pt x="439694" y="279339"/>
                </a:lnTo>
                <a:lnTo>
                  <a:pt x="447850" y="279199"/>
                </a:lnTo>
                <a:lnTo>
                  <a:pt x="803036" y="279199"/>
                </a:lnTo>
                <a:lnTo>
                  <a:pt x="803398" y="274780"/>
                </a:lnTo>
                <a:lnTo>
                  <a:pt x="642594" y="274780"/>
                </a:lnTo>
                <a:lnTo>
                  <a:pt x="631064" y="270587"/>
                </a:lnTo>
                <a:lnTo>
                  <a:pt x="622271" y="262020"/>
                </a:lnTo>
                <a:lnTo>
                  <a:pt x="619815" y="255817"/>
                </a:lnTo>
                <a:close/>
              </a:path>
              <a:path w="804545" h="624205">
                <a:moveTo>
                  <a:pt x="803036" y="279199"/>
                </a:moveTo>
                <a:lnTo>
                  <a:pt x="447850" y="279199"/>
                </a:lnTo>
                <a:lnTo>
                  <a:pt x="454638" y="282616"/>
                </a:lnTo>
                <a:lnTo>
                  <a:pt x="459786" y="288771"/>
                </a:lnTo>
                <a:lnTo>
                  <a:pt x="463020" y="296843"/>
                </a:lnTo>
                <a:lnTo>
                  <a:pt x="463611" y="305000"/>
                </a:lnTo>
                <a:lnTo>
                  <a:pt x="461197" y="311791"/>
                </a:lnTo>
                <a:lnTo>
                  <a:pt x="456047" y="316941"/>
                </a:lnTo>
                <a:lnTo>
                  <a:pt x="448434" y="320175"/>
                </a:lnTo>
                <a:lnTo>
                  <a:pt x="384284" y="334755"/>
                </a:lnTo>
                <a:lnTo>
                  <a:pt x="376902" y="335351"/>
                </a:lnTo>
                <a:lnTo>
                  <a:pt x="796204" y="335351"/>
                </a:lnTo>
                <a:lnTo>
                  <a:pt x="800432" y="310990"/>
                </a:lnTo>
                <a:lnTo>
                  <a:pt x="803036" y="279199"/>
                </a:lnTo>
                <a:close/>
              </a:path>
              <a:path w="804545" h="624205">
                <a:moveTo>
                  <a:pt x="130576" y="317261"/>
                </a:moveTo>
                <a:lnTo>
                  <a:pt x="86837" y="326013"/>
                </a:lnTo>
                <a:lnTo>
                  <a:pt x="79866" y="326603"/>
                </a:lnTo>
                <a:lnTo>
                  <a:pt x="132578" y="326603"/>
                </a:lnTo>
                <a:lnTo>
                  <a:pt x="130576" y="317261"/>
                </a:lnTo>
                <a:close/>
              </a:path>
              <a:path w="804545" h="624205">
                <a:moveTo>
                  <a:pt x="803212" y="212204"/>
                </a:moveTo>
                <a:lnTo>
                  <a:pt x="653801" y="212204"/>
                </a:lnTo>
                <a:lnTo>
                  <a:pt x="665330" y="216260"/>
                </a:lnTo>
                <a:lnTo>
                  <a:pt x="674124" y="224144"/>
                </a:lnTo>
                <a:lnTo>
                  <a:pt x="678816" y="235579"/>
                </a:lnTo>
                <a:lnTo>
                  <a:pt x="680089" y="248479"/>
                </a:lnTo>
                <a:lnTo>
                  <a:pt x="675897" y="260012"/>
                </a:lnTo>
                <a:lnTo>
                  <a:pt x="667333" y="268808"/>
                </a:lnTo>
                <a:lnTo>
                  <a:pt x="655491" y="273501"/>
                </a:lnTo>
                <a:lnTo>
                  <a:pt x="642594" y="274780"/>
                </a:lnTo>
                <a:lnTo>
                  <a:pt x="803398" y="274780"/>
                </a:lnTo>
                <a:lnTo>
                  <a:pt x="804443" y="262020"/>
                </a:lnTo>
                <a:lnTo>
                  <a:pt x="803773" y="216260"/>
                </a:lnTo>
                <a:lnTo>
                  <a:pt x="803212" y="212204"/>
                </a:lnTo>
                <a:close/>
              </a:path>
              <a:path w="804545" h="624205">
                <a:moveTo>
                  <a:pt x="543215" y="207053"/>
                </a:moveTo>
                <a:lnTo>
                  <a:pt x="133360" y="207053"/>
                </a:lnTo>
                <a:lnTo>
                  <a:pt x="141150" y="208602"/>
                </a:lnTo>
                <a:lnTo>
                  <a:pt x="147300" y="213434"/>
                </a:lnTo>
                <a:lnTo>
                  <a:pt x="150988" y="220999"/>
                </a:lnTo>
                <a:lnTo>
                  <a:pt x="153911" y="223913"/>
                </a:lnTo>
                <a:lnTo>
                  <a:pt x="162661" y="264749"/>
                </a:lnTo>
                <a:lnTo>
                  <a:pt x="203486" y="255997"/>
                </a:lnTo>
                <a:lnTo>
                  <a:pt x="212096" y="255817"/>
                </a:lnTo>
                <a:lnTo>
                  <a:pt x="619815" y="255817"/>
                </a:lnTo>
                <a:lnTo>
                  <a:pt x="617579" y="250169"/>
                </a:lnTo>
                <a:lnTo>
                  <a:pt x="617530" y="237269"/>
                </a:lnTo>
                <a:lnTo>
                  <a:pt x="621182" y="226881"/>
                </a:lnTo>
                <a:lnTo>
                  <a:pt x="566771" y="226881"/>
                </a:lnTo>
                <a:lnTo>
                  <a:pt x="555242" y="222823"/>
                </a:lnTo>
                <a:lnTo>
                  <a:pt x="546448" y="214937"/>
                </a:lnTo>
                <a:lnTo>
                  <a:pt x="543215" y="207053"/>
                </a:lnTo>
                <a:close/>
              </a:path>
              <a:path w="804545" h="624205">
                <a:moveTo>
                  <a:pt x="666160" y="164301"/>
                </a:moveTo>
                <a:lnTo>
                  <a:pt x="577978" y="164301"/>
                </a:lnTo>
                <a:lnTo>
                  <a:pt x="589507" y="168495"/>
                </a:lnTo>
                <a:lnTo>
                  <a:pt x="598301" y="177064"/>
                </a:lnTo>
                <a:lnTo>
                  <a:pt x="602993" y="188915"/>
                </a:lnTo>
                <a:lnTo>
                  <a:pt x="604272" y="201810"/>
                </a:lnTo>
                <a:lnTo>
                  <a:pt x="600081" y="213340"/>
                </a:lnTo>
                <a:lnTo>
                  <a:pt x="591515" y="222139"/>
                </a:lnTo>
                <a:lnTo>
                  <a:pt x="579668" y="226837"/>
                </a:lnTo>
                <a:lnTo>
                  <a:pt x="566771" y="226881"/>
                </a:lnTo>
                <a:lnTo>
                  <a:pt x="621182" y="226881"/>
                </a:lnTo>
                <a:lnTo>
                  <a:pt x="621584" y="225737"/>
                </a:lnTo>
                <a:lnTo>
                  <a:pt x="629467" y="216941"/>
                </a:lnTo>
                <a:lnTo>
                  <a:pt x="640905" y="212247"/>
                </a:lnTo>
                <a:lnTo>
                  <a:pt x="803212" y="212204"/>
                </a:lnTo>
                <a:lnTo>
                  <a:pt x="801377" y="198936"/>
                </a:lnTo>
                <a:lnTo>
                  <a:pt x="692169" y="198936"/>
                </a:lnTo>
                <a:lnTo>
                  <a:pt x="680639" y="194745"/>
                </a:lnTo>
                <a:lnTo>
                  <a:pt x="671845" y="186177"/>
                </a:lnTo>
                <a:lnTo>
                  <a:pt x="667153" y="174326"/>
                </a:lnTo>
                <a:lnTo>
                  <a:pt x="666160" y="164301"/>
                </a:lnTo>
                <a:close/>
              </a:path>
              <a:path w="804545" h="624205">
                <a:moveTo>
                  <a:pt x="785902" y="136360"/>
                </a:moveTo>
                <a:lnTo>
                  <a:pt x="703376" y="136360"/>
                </a:lnTo>
                <a:lnTo>
                  <a:pt x="714905" y="140418"/>
                </a:lnTo>
                <a:lnTo>
                  <a:pt x="723699" y="148304"/>
                </a:lnTo>
                <a:lnTo>
                  <a:pt x="728391" y="159746"/>
                </a:lnTo>
                <a:lnTo>
                  <a:pt x="728434" y="172640"/>
                </a:lnTo>
                <a:lnTo>
                  <a:pt x="724379" y="184169"/>
                </a:lnTo>
                <a:lnTo>
                  <a:pt x="716498" y="192965"/>
                </a:lnTo>
                <a:lnTo>
                  <a:pt x="705065" y="197658"/>
                </a:lnTo>
                <a:lnTo>
                  <a:pt x="692169" y="198936"/>
                </a:lnTo>
                <a:lnTo>
                  <a:pt x="801377" y="198936"/>
                </a:lnTo>
                <a:lnTo>
                  <a:pt x="798377" y="177240"/>
                </a:lnTo>
                <a:lnTo>
                  <a:pt x="785902" y="136360"/>
                </a:lnTo>
                <a:close/>
              </a:path>
              <a:path w="804545" h="624205">
                <a:moveTo>
                  <a:pt x="763472" y="86816"/>
                </a:moveTo>
                <a:lnTo>
                  <a:pt x="614656" y="86816"/>
                </a:lnTo>
                <a:lnTo>
                  <a:pt x="627553" y="87228"/>
                </a:lnTo>
                <a:lnTo>
                  <a:pt x="639082" y="92287"/>
                </a:lnTo>
                <a:lnTo>
                  <a:pt x="647876" y="101175"/>
                </a:lnTo>
                <a:lnTo>
                  <a:pt x="652568" y="113072"/>
                </a:lnTo>
                <a:lnTo>
                  <a:pt x="652206" y="125561"/>
                </a:lnTo>
                <a:lnTo>
                  <a:pt x="647467" y="136407"/>
                </a:lnTo>
                <a:lnTo>
                  <a:pt x="639447" y="145067"/>
                </a:lnTo>
                <a:lnTo>
                  <a:pt x="629242" y="150994"/>
                </a:lnTo>
                <a:lnTo>
                  <a:pt x="669667" y="150994"/>
                </a:lnTo>
                <a:lnTo>
                  <a:pt x="670065" y="149897"/>
                </a:lnTo>
                <a:lnTo>
                  <a:pt x="678631" y="141101"/>
                </a:lnTo>
                <a:lnTo>
                  <a:pt x="690479" y="136404"/>
                </a:lnTo>
                <a:lnTo>
                  <a:pt x="785902" y="136360"/>
                </a:lnTo>
                <a:lnTo>
                  <a:pt x="783109" y="127207"/>
                </a:lnTo>
                <a:lnTo>
                  <a:pt x="763472" y="86816"/>
                </a:lnTo>
                <a:close/>
              </a:path>
              <a:path w="804545" h="624205">
                <a:moveTo>
                  <a:pt x="352069" y="5009"/>
                </a:moveTo>
                <a:lnTo>
                  <a:pt x="343459" y="5144"/>
                </a:lnTo>
                <a:lnTo>
                  <a:pt x="340546" y="5144"/>
                </a:lnTo>
                <a:lnTo>
                  <a:pt x="334621" y="10068"/>
                </a:lnTo>
                <a:lnTo>
                  <a:pt x="330336" y="16083"/>
                </a:lnTo>
                <a:lnTo>
                  <a:pt x="328238" y="23193"/>
                </a:lnTo>
                <a:lnTo>
                  <a:pt x="328873" y="31400"/>
                </a:lnTo>
                <a:lnTo>
                  <a:pt x="343459" y="104320"/>
                </a:lnTo>
                <a:lnTo>
                  <a:pt x="253060" y="124738"/>
                </a:lnTo>
                <a:lnTo>
                  <a:pt x="588417" y="124738"/>
                </a:lnTo>
                <a:lnTo>
                  <a:pt x="588829" y="113483"/>
                </a:lnTo>
                <a:lnTo>
                  <a:pt x="593886" y="102499"/>
                </a:lnTo>
                <a:lnTo>
                  <a:pt x="600474" y="95568"/>
                </a:lnTo>
                <a:lnTo>
                  <a:pt x="384284" y="95568"/>
                </a:lnTo>
                <a:lnTo>
                  <a:pt x="369698" y="22648"/>
                </a:lnTo>
                <a:lnTo>
                  <a:pt x="366009" y="14582"/>
                </a:lnTo>
                <a:lnTo>
                  <a:pt x="359860" y="8429"/>
                </a:lnTo>
                <a:lnTo>
                  <a:pt x="352069" y="5009"/>
                </a:lnTo>
                <a:close/>
              </a:path>
              <a:path w="804545" h="624205">
                <a:moveTo>
                  <a:pt x="653985" y="0"/>
                </a:moveTo>
                <a:lnTo>
                  <a:pt x="605907" y="2230"/>
                </a:lnTo>
                <a:lnTo>
                  <a:pt x="565722" y="11982"/>
                </a:lnTo>
                <a:lnTo>
                  <a:pt x="529363" y="25562"/>
                </a:lnTo>
                <a:lnTo>
                  <a:pt x="474683" y="75150"/>
                </a:lnTo>
                <a:lnTo>
                  <a:pt x="384284" y="95568"/>
                </a:lnTo>
                <a:lnTo>
                  <a:pt x="600474" y="95568"/>
                </a:lnTo>
                <a:lnTo>
                  <a:pt x="602768" y="93154"/>
                </a:lnTo>
                <a:lnTo>
                  <a:pt x="614656" y="86816"/>
                </a:lnTo>
                <a:lnTo>
                  <a:pt x="763472" y="86816"/>
                </a:lnTo>
                <a:lnTo>
                  <a:pt x="760793" y="81307"/>
                </a:lnTo>
                <a:lnTo>
                  <a:pt x="731672" y="42698"/>
                </a:lnTo>
                <a:lnTo>
                  <a:pt x="695988" y="14542"/>
                </a:lnTo>
                <a:lnTo>
                  <a:pt x="65398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52608" y="1215951"/>
            <a:ext cx="271780" cy="582930"/>
          </a:xfrm>
          <a:custGeom>
            <a:avLst/>
            <a:gdLst/>
            <a:ahLst/>
            <a:cxnLst/>
            <a:rect l="l" t="t" r="r" b="b"/>
            <a:pathLst>
              <a:path w="271779" h="582930">
                <a:moveTo>
                  <a:pt x="180215" y="0"/>
                </a:moveTo>
                <a:lnTo>
                  <a:pt x="119654" y="12684"/>
                </a:lnTo>
                <a:lnTo>
                  <a:pt x="82701" y="44108"/>
                </a:lnTo>
                <a:lnTo>
                  <a:pt x="64263" y="84328"/>
                </a:lnTo>
                <a:lnTo>
                  <a:pt x="59249" y="123399"/>
                </a:lnTo>
                <a:lnTo>
                  <a:pt x="59249" y="190056"/>
                </a:lnTo>
                <a:lnTo>
                  <a:pt x="0" y="190056"/>
                </a:lnTo>
                <a:lnTo>
                  <a:pt x="0" y="291292"/>
                </a:lnTo>
                <a:lnTo>
                  <a:pt x="59249" y="291292"/>
                </a:lnTo>
                <a:lnTo>
                  <a:pt x="59249" y="582610"/>
                </a:lnTo>
                <a:lnTo>
                  <a:pt x="180215" y="582610"/>
                </a:lnTo>
                <a:lnTo>
                  <a:pt x="180215" y="291292"/>
                </a:lnTo>
                <a:lnTo>
                  <a:pt x="261686" y="291292"/>
                </a:lnTo>
                <a:lnTo>
                  <a:pt x="271559" y="190056"/>
                </a:lnTo>
                <a:lnTo>
                  <a:pt x="180215" y="190056"/>
                </a:lnTo>
                <a:lnTo>
                  <a:pt x="180215" y="128315"/>
                </a:lnTo>
                <a:lnTo>
                  <a:pt x="182684" y="114733"/>
                </a:lnTo>
                <a:lnTo>
                  <a:pt x="188857" y="106464"/>
                </a:lnTo>
                <a:lnTo>
                  <a:pt x="196880" y="102350"/>
                </a:lnTo>
                <a:lnTo>
                  <a:pt x="204903" y="101235"/>
                </a:lnTo>
                <a:lnTo>
                  <a:pt x="269093" y="101235"/>
                </a:lnTo>
                <a:lnTo>
                  <a:pt x="269093" y="2416"/>
                </a:lnTo>
                <a:lnTo>
                  <a:pt x="18021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84641" y="1798561"/>
            <a:ext cx="555625" cy="449580"/>
          </a:xfrm>
          <a:custGeom>
            <a:avLst/>
            <a:gdLst/>
            <a:ahLst/>
            <a:cxnLst/>
            <a:rect l="l" t="t" r="r" b="b"/>
            <a:pathLst>
              <a:path w="555625" h="449580">
                <a:moveTo>
                  <a:pt x="0" y="397476"/>
                </a:moveTo>
                <a:lnTo>
                  <a:pt x="40231" y="420157"/>
                </a:lnTo>
                <a:lnTo>
                  <a:pt x="83009" y="436358"/>
                </a:lnTo>
                <a:lnTo>
                  <a:pt x="128102" y="446080"/>
                </a:lnTo>
                <a:lnTo>
                  <a:pt x="175280" y="449320"/>
                </a:lnTo>
                <a:lnTo>
                  <a:pt x="229551" y="445182"/>
                </a:lnTo>
                <a:lnTo>
                  <a:pt x="279184" y="433353"/>
                </a:lnTo>
                <a:lnTo>
                  <a:pt x="324065" y="414714"/>
                </a:lnTo>
                <a:lnTo>
                  <a:pt x="348119" y="399944"/>
                </a:lnTo>
                <a:lnTo>
                  <a:pt x="27153" y="399944"/>
                </a:lnTo>
                <a:lnTo>
                  <a:pt x="20134" y="399906"/>
                </a:lnTo>
                <a:lnTo>
                  <a:pt x="13576" y="399636"/>
                </a:lnTo>
                <a:lnTo>
                  <a:pt x="7019" y="398903"/>
                </a:lnTo>
                <a:lnTo>
                  <a:pt x="0" y="397476"/>
                </a:lnTo>
                <a:close/>
              </a:path>
              <a:path w="555625" h="449580">
                <a:moveTo>
                  <a:pt x="61715" y="271570"/>
                </a:moveTo>
                <a:lnTo>
                  <a:pt x="77608" y="303700"/>
                </a:lnTo>
                <a:lnTo>
                  <a:pt x="101833" y="328657"/>
                </a:lnTo>
                <a:lnTo>
                  <a:pt x="132538" y="344819"/>
                </a:lnTo>
                <a:lnTo>
                  <a:pt x="167872" y="350567"/>
                </a:lnTo>
                <a:lnTo>
                  <a:pt x="137898" y="371823"/>
                </a:lnTo>
                <a:lnTo>
                  <a:pt x="103990" y="387292"/>
                </a:lnTo>
                <a:lnTo>
                  <a:pt x="66844" y="396743"/>
                </a:lnTo>
                <a:lnTo>
                  <a:pt x="27153" y="399944"/>
                </a:lnTo>
                <a:lnTo>
                  <a:pt x="348119" y="399944"/>
                </a:lnTo>
                <a:lnTo>
                  <a:pt x="399127" y="360519"/>
                </a:lnTo>
                <a:lnTo>
                  <a:pt x="429086" y="326721"/>
                </a:lnTo>
                <a:lnTo>
                  <a:pt x="453848" y="289630"/>
                </a:lnTo>
                <a:lnTo>
                  <a:pt x="461526" y="274036"/>
                </a:lnTo>
                <a:lnTo>
                  <a:pt x="69122" y="274036"/>
                </a:lnTo>
                <a:lnTo>
                  <a:pt x="61715" y="271570"/>
                </a:lnTo>
                <a:close/>
              </a:path>
              <a:path w="555625" h="449580">
                <a:moveTo>
                  <a:pt x="22213" y="158002"/>
                </a:moveTo>
                <a:lnTo>
                  <a:pt x="22213" y="160469"/>
                </a:lnTo>
                <a:lnTo>
                  <a:pt x="29195" y="199007"/>
                </a:lnTo>
                <a:lnTo>
                  <a:pt x="48444" y="231758"/>
                </a:lnTo>
                <a:lnTo>
                  <a:pt x="77413" y="256639"/>
                </a:lnTo>
                <a:lnTo>
                  <a:pt x="113556" y="271570"/>
                </a:lnTo>
                <a:lnTo>
                  <a:pt x="106151" y="272996"/>
                </a:lnTo>
                <a:lnTo>
                  <a:pt x="98746" y="273728"/>
                </a:lnTo>
                <a:lnTo>
                  <a:pt x="91341" y="273998"/>
                </a:lnTo>
                <a:lnTo>
                  <a:pt x="83936" y="274036"/>
                </a:lnTo>
                <a:lnTo>
                  <a:pt x="461526" y="274036"/>
                </a:lnTo>
                <a:lnTo>
                  <a:pt x="473301" y="250124"/>
                </a:lnTo>
                <a:lnTo>
                  <a:pt x="487334" y="209081"/>
                </a:lnTo>
                <a:lnTo>
                  <a:pt x="494727" y="172817"/>
                </a:lnTo>
                <a:lnTo>
                  <a:pt x="74054" y="172817"/>
                </a:lnTo>
                <a:lnTo>
                  <a:pt x="60747" y="170503"/>
                </a:lnTo>
                <a:lnTo>
                  <a:pt x="47209" y="167263"/>
                </a:lnTo>
                <a:lnTo>
                  <a:pt x="34133" y="163095"/>
                </a:lnTo>
                <a:lnTo>
                  <a:pt x="22213" y="158002"/>
                </a:lnTo>
                <a:close/>
              </a:path>
              <a:path w="555625" h="449580">
                <a:moveTo>
                  <a:pt x="39493" y="19747"/>
                </a:moveTo>
                <a:lnTo>
                  <a:pt x="33013" y="33136"/>
                </a:lnTo>
                <a:lnTo>
                  <a:pt x="28383" y="47217"/>
                </a:lnTo>
                <a:lnTo>
                  <a:pt x="25605" y="61758"/>
                </a:lnTo>
                <a:lnTo>
                  <a:pt x="24679" y="76530"/>
                </a:lnTo>
                <a:lnTo>
                  <a:pt x="28228" y="105116"/>
                </a:lnTo>
                <a:lnTo>
                  <a:pt x="38259" y="131154"/>
                </a:lnTo>
                <a:lnTo>
                  <a:pt x="53843" y="153952"/>
                </a:lnTo>
                <a:lnTo>
                  <a:pt x="74054" y="172817"/>
                </a:lnTo>
                <a:lnTo>
                  <a:pt x="494727" y="172817"/>
                </a:lnTo>
                <a:lnTo>
                  <a:pt x="495835" y="167383"/>
                </a:lnTo>
                <a:lnTo>
                  <a:pt x="497843" y="138255"/>
                </a:lnTo>
                <a:lnTo>
                  <a:pt x="274022" y="138255"/>
                </a:lnTo>
                <a:lnTo>
                  <a:pt x="218112" y="130670"/>
                </a:lnTo>
                <a:lnTo>
                  <a:pt x="166230" y="114316"/>
                </a:lnTo>
                <a:lnTo>
                  <a:pt x="118850" y="89904"/>
                </a:lnTo>
                <a:lnTo>
                  <a:pt x="76446" y="58144"/>
                </a:lnTo>
                <a:lnTo>
                  <a:pt x="39493" y="19747"/>
                </a:lnTo>
                <a:close/>
              </a:path>
              <a:path w="555625" h="449580">
                <a:moveTo>
                  <a:pt x="385121" y="0"/>
                </a:moveTo>
                <a:lnTo>
                  <a:pt x="340296" y="8718"/>
                </a:lnTo>
                <a:lnTo>
                  <a:pt x="304267" y="32712"/>
                </a:lnTo>
                <a:lnTo>
                  <a:pt x="280274" y="68741"/>
                </a:lnTo>
                <a:lnTo>
                  <a:pt x="271556" y="113567"/>
                </a:lnTo>
                <a:lnTo>
                  <a:pt x="271658" y="131154"/>
                </a:lnTo>
                <a:lnTo>
                  <a:pt x="274022" y="138255"/>
                </a:lnTo>
                <a:lnTo>
                  <a:pt x="497843" y="138255"/>
                </a:lnTo>
                <a:lnTo>
                  <a:pt x="498694" y="125907"/>
                </a:lnTo>
                <a:lnTo>
                  <a:pt x="498694" y="111092"/>
                </a:lnTo>
                <a:lnTo>
                  <a:pt x="514484" y="99060"/>
                </a:lnTo>
                <a:lnTo>
                  <a:pt x="528908" y="85173"/>
                </a:lnTo>
                <a:lnTo>
                  <a:pt x="540553" y="71598"/>
                </a:lnTo>
                <a:lnTo>
                  <a:pt x="488779" y="71598"/>
                </a:lnTo>
                <a:lnTo>
                  <a:pt x="505896" y="59137"/>
                </a:lnTo>
                <a:lnTo>
                  <a:pt x="519982" y="44130"/>
                </a:lnTo>
                <a:lnTo>
                  <a:pt x="525969" y="34561"/>
                </a:lnTo>
                <a:lnTo>
                  <a:pt x="466616" y="34561"/>
                </a:lnTo>
                <a:lnTo>
                  <a:pt x="450064" y="19790"/>
                </a:lnTo>
                <a:lnTo>
                  <a:pt x="430496" y="8950"/>
                </a:lnTo>
                <a:lnTo>
                  <a:pt x="408614" y="2276"/>
                </a:lnTo>
                <a:lnTo>
                  <a:pt x="385121" y="0"/>
                </a:lnTo>
                <a:close/>
              </a:path>
              <a:path w="555625" h="449580">
                <a:moveTo>
                  <a:pt x="555435" y="51842"/>
                </a:moveTo>
                <a:lnTo>
                  <a:pt x="538798" y="58746"/>
                </a:lnTo>
                <a:lnTo>
                  <a:pt x="522138" y="64495"/>
                </a:lnTo>
                <a:lnTo>
                  <a:pt x="505462" y="68855"/>
                </a:lnTo>
                <a:lnTo>
                  <a:pt x="488779" y="71598"/>
                </a:lnTo>
                <a:lnTo>
                  <a:pt x="540553" y="71598"/>
                </a:lnTo>
                <a:lnTo>
                  <a:pt x="542410" y="69433"/>
                </a:lnTo>
                <a:lnTo>
                  <a:pt x="555435" y="51842"/>
                </a:lnTo>
                <a:close/>
              </a:path>
              <a:path w="555625" h="449580">
                <a:moveTo>
                  <a:pt x="538188" y="7407"/>
                </a:moveTo>
                <a:lnTo>
                  <a:pt x="521439" y="16162"/>
                </a:lnTo>
                <a:lnTo>
                  <a:pt x="504245" y="23762"/>
                </a:lnTo>
                <a:lnTo>
                  <a:pt x="486130" y="29973"/>
                </a:lnTo>
                <a:lnTo>
                  <a:pt x="466616" y="34561"/>
                </a:lnTo>
                <a:lnTo>
                  <a:pt x="525969" y="34561"/>
                </a:lnTo>
                <a:lnTo>
                  <a:pt x="530819" y="26809"/>
                </a:lnTo>
                <a:lnTo>
                  <a:pt x="538188" y="740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40163" y="1015987"/>
            <a:ext cx="501650" cy="501650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380161" y="249301"/>
                </a:moveTo>
                <a:lnTo>
                  <a:pt x="369824" y="199047"/>
                </a:lnTo>
                <a:lnTo>
                  <a:pt x="348475" y="167894"/>
                </a:lnTo>
                <a:lnTo>
                  <a:pt x="341909" y="158305"/>
                </a:lnTo>
                <a:lnTo>
                  <a:pt x="333248" y="152514"/>
                </a:lnTo>
                <a:lnTo>
                  <a:pt x="333248" y="249301"/>
                </a:lnTo>
                <a:lnTo>
                  <a:pt x="326783" y="280797"/>
                </a:lnTo>
                <a:lnTo>
                  <a:pt x="309206" y="306730"/>
                </a:lnTo>
                <a:lnTo>
                  <a:pt x="283298" y="324307"/>
                </a:lnTo>
                <a:lnTo>
                  <a:pt x="251853" y="330784"/>
                </a:lnTo>
                <a:lnTo>
                  <a:pt x="218922" y="324307"/>
                </a:lnTo>
                <a:lnTo>
                  <a:pt x="192252" y="306730"/>
                </a:lnTo>
                <a:lnTo>
                  <a:pt x="174396" y="280797"/>
                </a:lnTo>
                <a:lnTo>
                  <a:pt x="167868" y="249301"/>
                </a:lnTo>
                <a:lnTo>
                  <a:pt x="174396" y="217843"/>
                </a:lnTo>
                <a:lnTo>
                  <a:pt x="192252" y="191935"/>
                </a:lnTo>
                <a:lnTo>
                  <a:pt x="218922" y="174371"/>
                </a:lnTo>
                <a:lnTo>
                  <a:pt x="251853" y="167894"/>
                </a:lnTo>
                <a:lnTo>
                  <a:pt x="283298" y="174371"/>
                </a:lnTo>
                <a:lnTo>
                  <a:pt x="309206" y="191935"/>
                </a:lnTo>
                <a:lnTo>
                  <a:pt x="326783" y="217843"/>
                </a:lnTo>
                <a:lnTo>
                  <a:pt x="333248" y="249301"/>
                </a:lnTo>
                <a:lnTo>
                  <a:pt x="333248" y="152514"/>
                </a:lnTo>
                <a:lnTo>
                  <a:pt x="301040" y="130962"/>
                </a:lnTo>
                <a:lnTo>
                  <a:pt x="251853" y="120980"/>
                </a:lnTo>
                <a:lnTo>
                  <a:pt x="201180" y="130962"/>
                </a:lnTo>
                <a:lnTo>
                  <a:pt x="159550" y="158305"/>
                </a:lnTo>
                <a:lnTo>
                  <a:pt x="131343" y="199047"/>
                </a:lnTo>
                <a:lnTo>
                  <a:pt x="120967" y="249301"/>
                </a:lnTo>
                <a:lnTo>
                  <a:pt x="131343" y="299593"/>
                </a:lnTo>
                <a:lnTo>
                  <a:pt x="159550" y="340372"/>
                </a:lnTo>
                <a:lnTo>
                  <a:pt x="201180" y="367715"/>
                </a:lnTo>
                <a:lnTo>
                  <a:pt x="251853" y="377698"/>
                </a:lnTo>
                <a:lnTo>
                  <a:pt x="302094" y="367715"/>
                </a:lnTo>
                <a:lnTo>
                  <a:pt x="342849" y="340372"/>
                </a:lnTo>
                <a:lnTo>
                  <a:pt x="349262" y="330784"/>
                </a:lnTo>
                <a:lnTo>
                  <a:pt x="370179" y="299593"/>
                </a:lnTo>
                <a:lnTo>
                  <a:pt x="380161" y="249301"/>
                </a:lnTo>
                <a:close/>
              </a:path>
              <a:path w="501650" h="501650">
                <a:moveTo>
                  <a:pt x="414743" y="118478"/>
                </a:moveTo>
                <a:lnTo>
                  <a:pt x="412191" y="106565"/>
                </a:lnTo>
                <a:lnTo>
                  <a:pt x="405485" y="97180"/>
                </a:lnTo>
                <a:lnTo>
                  <a:pt x="395998" y="91033"/>
                </a:lnTo>
                <a:lnTo>
                  <a:pt x="385165" y="88823"/>
                </a:lnTo>
                <a:lnTo>
                  <a:pt x="373214" y="91033"/>
                </a:lnTo>
                <a:lnTo>
                  <a:pt x="363829" y="97180"/>
                </a:lnTo>
                <a:lnTo>
                  <a:pt x="357695" y="106565"/>
                </a:lnTo>
                <a:lnTo>
                  <a:pt x="355498" y="118478"/>
                </a:lnTo>
                <a:lnTo>
                  <a:pt x="357695" y="128981"/>
                </a:lnTo>
                <a:lnTo>
                  <a:pt x="363829" y="137629"/>
                </a:lnTo>
                <a:lnTo>
                  <a:pt x="373214" y="143484"/>
                </a:lnTo>
                <a:lnTo>
                  <a:pt x="385165" y="145643"/>
                </a:lnTo>
                <a:lnTo>
                  <a:pt x="395998" y="143484"/>
                </a:lnTo>
                <a:lnTo>
                  <a:pt x="405485" y="137629"/>
                </a:lnTo>
                <a:lnTo>
                  <a:pt x="412191" y="128981"/>
                </a:lnTo>
                <a:lnTo>
                  <a:pt x="414743" y="118478"/>
                </a:lnTo>
                <a:close/>
              </a:path>
              <a:path w="501650" h="501650">
                <a:moveTo>
                  <a:pt x="501142" y="145643"/>
                </a:moveTo>
                <a:lnTo>
                  <a:pt x="498398" y="115544"/>
                </a:lnTo>
                <a:lnTo>
                  <a:pt x="490334" y="88214"/>
                </a:lnTo>
                <a:lnTo>
                  <a:pt x="477164" y="63677"/>
                </a:lnTo>
                <a:lnTo>
                  <a:pt x="463283" y="46913"/>
                </a:lnTo>
                <a:lnTo>
                  <a:pt x="459143" y="41910"/>
                </a:lnTo>
                <a:lnTo>
                  <a:pt x="456730" y="39814"/>
                </a:lnTo>
                <a:lnTo>
                  <a:pt x="456730" y="145643"/>
                </a:lnTo>
                <a:lnTo>
                  <a:pt x="456730" y="353034"/>
                </a:lnTo>
                <a:lnTo>
                  <a:pt x="454228" y="353034"/>
                </a:lnTo>
                <a:lnTo>
                  <a:pt x="452424" y="375704"/>
                </a:lnTo>
                <a:lnTo>
                  <a:pt x="447154" y="395605"/>
                </a:lnTo>
                <a:lnTo>
                  <a:pt x="412394" y="438607"/>
                </a:lnTo>
                <a:lnTo>
                  <a:pt x="374662" y="452424"/>
                </a:lnTo>
                <a:lnTo>
                  <a:pt x="352996" y="454240"/>
                </a:lnTo>
                <a:lnTo>
                  <a:pt x="148120" y="454240"/>
                </a:lnTo>
                <a:lnTo>
                  <a:pt x="107391" y="447128"/>
                </a:lnTo>
                <a:lnTo>
                  <a:pt x="74066" y="427075"/>
                </a:lnTo>
                <a:lnTo>
                  <a:pt x="48717" y="375704"/>
                </a:lnTo>
                <a:lnTo>
                  <a:pt x="46901" y="353034"/>
                </a:lnTo>
                <a:lnTo>
                  <a:pt x="46901" y="145643"/>
                </a:lnTo>
                <a:lnTo>
                  <a:pt x="54000" y="105206"/>
                </a:lnTo>
                <a:lnTo>
                  <a:pt x="88760" y="62522"/>
                </a:lnTo>
                <a:lnTo>
                  <a:pt x="126479" y="48717"/>
                </a:lnTo>
                <a:lnTo>
                  <a:pt x="148120" y="46913"/>
                </a:lnTo>
                <a:lnTo>
                  <a:pt x="355498" y="46913"/>
                </a:lnTo>
                <a:lnTo>
                  <a:pt x="396252" y="53987"/>
                </a:lnTo>
                <a:lnTo>
                  <a:pt x="429564" y="74066"/>
                </a:lnTo>
                <a:lnTo>
                  <a:pt x="454914" y="125425"/>
                </a:lnTo>
                <a:lnTo>
                  <a:pt x="456730" y="145643"/>
                </a:lnTo>
                <a:lnTo>
                  <a:pt x="456730" y="39814"/>
                </a:lnTo>
                <a:lnTo>
                  <a:pt x="438454" y="23901"/>
                </a:lnTo>
                <a:lnTo>
                  <a:pt x="413816" y="10769"/>
                </a:lnTo>
                <a:lnTo>
                  <a:pt x="385940" y="2730"/>
                </a:lnTo>
                <a:lnTo>
                  <a:pt x="355498" y="0"/>
                </a:lnTo>
                <a:lnTo>
                  <a:pt x="148120" y="0"/>
                </a:lnTo>
                <a:lnTo>
                  <a:pt x="98590" y="6845"/>
                </a:lnTo>
                <a:lnTo>
                  <a:pt x="57581" y="26377"/>
                </a:lnTo>
                <a:lnTo>
                  <a:pt x="26543" y="57048"/>
                </a:lnTo>
                <a:lnTo>
                  <a:pt x="6870" y="97320"/>
                </a:lnTo>
                <a:lnTo>
                  <a:pt x="0" y="145643"/>
                </a:lnTo>
                <a:lnTo>
                  <a:pt x="0" y="353034"/>
                </a:lnTo>
                <a:lnTo>
                  <a:pt x="11112" y="413804"/>
                </a:lnTo>
                <a:lnTo>
                  <a:pt x="44437" y="461645"/>
                </a:lnTo>
                <a:lnTo>
                  <a:pt x="90728" y="490651"/>
                </a:lnTo>
                <a:lnTo>
                  <a:pt x="148120" y="501142"/>
                </a:lnTo>
                <a:lnTo>
                  <a:pt x="352996" y="501142"/>
                </a:lnTo>
                <a:lnTo>
                  <a:pt x="412572" y="490651"/>
                </a:lnTo>
                <a:lnTo>
                  <a:pt x="459143" y="461645"/>
                </a:lnTo>
                <a:lnTo>
                  <a:pt x="490334" y="413804"/>
                </a:lnTo>
                <a:lnTo>
                  <a:pt x="501142" y="353034"/>
                </a:lnTo>
                <a:lnTo>
                  <a:pt x="501142" y="145643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94310" y="3239615"/>
            <a:ext cx="1423670" cy="1877695"/>
          </a:xfrm>
          <a:custGeom>
            <a:avLst/>
            <a:gdLst/>
            <a:ahLst/>
            <a:cxnLst/>
            <a:rect l="l" t="t" r="r" b="b"/>
            <a:pathLst>
              <a:path w="1423670" h="1877695">
                <a:moveTo>
                  <a:pt x="811116" y="0"/>
                </a:moveTo>
                <a:lnTo>
                  <a:pt x="684455" y="0"/>
                </a:lnTo>
                <a:lnTo>
                  <a:pt x="674394" y="9807"/>
                </a:lnTo>
                <a:lnTo>
                  <a:pt x="631465" y="93845"/>
                </a:lnTo>
                <a:lnTo>
                  <a:pt x="15686" y="1412194"/>
                </a:lnTo>
                <a:lnTo>
                  <a:pt x="0" y="1508291"/>
                </a:lnTo>
                <a:lnTo>
                  <a:pt x="30747" y="1576157"/>
                </a:lnTo>
                <a:lnTo>
                  <a:pt x="74044" y="1616418"/>
                </a:lnTo>
                <a:lnTo>
                  <a:pt x="96006" y="1629699"/>
                </a:lnTo>
                <a:lnTo>
                  <a:pt x="574573" y="1850539"/>
                </a:lnTo>
                <a:lnTo>
                  <a:pt x="635449" y="1877595"/>
                </a:lnTo>
                <a:lnTo>
                  <a:pt x="728647" y="1877595"/>
                </a:lnTo>
                <a:lnTo>
                  <a:pt x="749170" y="1857597"/>
                </a:lnTo>
                <a:lnTo>
                  <a:pt x="792099" y="1773579"/>
                </a:lnTo>
                <a:lnTo>
                  <a:pt x="839698" y="1671679"/>
                </a:lnTo>
                <a:lnTo>
                  <a:pt x="393801" y="1671679"/>
                </a:lnTo>
                <a:lnTo>
                  <a:pt x="370431" y="1666504"/>
                </a:lnTo>
                <a:lnTo>
                  <a:pt x="351134" y="1652544"/>
                </a:lnTo>
                <a:lnTo>
                  <a:pt x="339054" y="1632623"/>
                </a:lnTo>
                <a:lnTo>
                  <a:pt x="335132" y="1609566"/>
                </a:lnTo>
                <a:lnTo>
                  <a:pt x="340308" y="1586198"/>
                </a:lnTo>
                <a:lnTo>
                  <a:pt x="354268" y="1566904"/>
                </a:lnTo>
                <a:lnTo>
                  <a:pt x="374190" y="1554826"/>
                </a:lnTo>
                <a:lnTo>
                  <a:pt x="397250" y="1550904"/>
                </a:lnTo>
                <a:lnTo>
                  <a:pt x="643717" y="1550904"/>
                </a:lnTo>
                <a:lnTo>
                  <a:pt x="156249" y="1321849"/>
                </a:lnTo>
                <a:lnTo>
                  <a:pt x="698397" y="164088"/>
                </a:lnTo>
                <a:lnTo>
                  <a:pt x="882219" y="164088"/>
                </a:lnTo>
                <a:lnTo>
                  <a:pt x="882039" y="163679"/>
                </a:lnTo>
                <a:lnTo>
                  <a:pt x="898354" y="123970"/>
                </a:lnTo>
                <a:lnTo>
                  <a:pt x="905154" y="122724"/>
                </a:lnTo>
                <a:lnTo>
                  <a:pt x="1074928" y="122724"/>
                </a:lnTo>
                <a:lnTo>
                  <a:pt x="848991" y="16826"/>
                </a:lnTo>
                <a:lnTo>
                  <a:pt x="811116" y="0"/>
                </a:lnTo>
                <a:close/>
              </a:path>
              <a:path w="1423670" h="1877695">
                <a:moveTo>
                  <a:pt x="643717" y="1550904"/>
                </a:moveTo>
                <a:lnTo>
                  <a:pt x="397250" y="1550904"/>
                </a:lnTo>
                <a:lnTo>
                  <a:pt x="420625" y="1556079"/>
                </a:lnTo>
                <a:lnTo>
                  <a:pt x="439922" y="1571454"/>
                </a:lnTo>
                <a:lnTo>
                  <a:pt x="452002" y="1591218"/>
                </a:lnTo>
                <a:lnTo>
                  <a:pt x="455924" y="1613489"/>
                </a:lnTo>
                <a:lnTo>
                  <a:pt x="450748" y="1636385"/>
                </a:lnTo>
                <a:lnTo>
                  <a:pt x="436782" y="1655679"/>
                </a:lnTo>
                <a:lnTo>
                  <a:pt x="416858" y="1667757"/>
                </a:lnTo>
                <a:lnTo>
                  <a:pt x="393801" y="1671679"/>
                </a:lnTo>
                <a:lnTo>
                  <a:pt x="839698" y="1671679"/>
                </a:lnTo>
                <a:lnTo>
                  <a:pt x="868687" y="1609620"/>
                </a:lnTo>
                <a:lnTo>
                  <a:pt x="768674" y="1609620"/>
                </a:lnTo>
                <a:lnTo>
                  <a:pt x="643717" y="1550904"/>
                </a:lnTo>
                <a:close/>
              </a:path>
              <a:path w="1423670" h="1877695">
                <a:moveTo>
                  <a:pt x="882219" y="164088"/>
                </a:moveTo>
                <a:lnTo>
                  <a:pt x="698397" y="164088"/>
                </a:lnTo>
                <a:lnTo>
                  <a:pt x="1310788" y="448562"/>
                </a:lnTo>
                <a:lnTo>
                  <a:pt x="768674" y="1609620"/>
                </a:lnTo>
                <a:lnTo>
                  <a:pt x="868687" y="1609620"/>
                </a:lnTo>
                <a:lnTo>
                  <a:pt x="1407923" y="455225"/>
                </a:lnTo>
                <a:lnTo>
                  <a:pt x="1423567" y="359643"/>
                </a:lnTo>
                <a:lnTo>
                  <a:pt x="1400968" y="310670"/>
                </a:lnTo>
                <a:lnTo>
                  <a:pt x="1187767" y="310670"/>
                </a:lnTo>
                <a:lnTo>
                  <a:pt x="1180334" y="307963"/>
                </a:lnTo>
                <a:lnTo>
                  <a:pt x="889144" y="174139"/>
                </a:lnTo>
                <a:lnTo>
                  <a:pt x="884808" y="169994"/>
                </a:lnTo>
                <a:lnTo>
                  <a:pt x="882219" y="164088"/>
                </a:lnTo>
                <a:close/>
              </a:path>
              <a:path w="1423670" h="1877695">
                <a:moveTo>
                  <a:pt x="1074928" y="122724"/>
                </a:moveTo>
                <a:lnTo>
                  <a:pt x="905154" y="122724"/>
                </a:lnTo>
                <a:lnTo>
                  <a:pt x="912580" y="123998"/>
                </a:lnTo>
                <a:lnTo>
                  <a:pt x="1203714" y="261096"/>
                </a:lnTo>
                <a:lnTo>
                  <a:pt x="1208520" y="264783"/>
                </a:lnTo>
                <a:lnTo>
                  <a:pt x="1212086" y="270343"/>
                </a:lnTo>
                <a:lnTo>
                  <a:pt x="1213133" y="277152"/>
                </a:lnTo>
                <a:lnTo>
                  <a:pt x="1210378" y="284586"/>
                </a:lnTo>
                <a:lnTo>
                  <a:pt x="1203714" y="301300"/>
                </a:lnTo>
                <a:lnTo>
                  <a:pt x="1200093" y="306089"/>
                </a:lnTo>
                <a:lnTo>
                  <a:pt x="1194565" y="309629"/>
                </a:lnTo>
                <a:lnTo>
                  <a:pt x="1187767" y="310670"/>
                </a:lnTo>
                <a:lnTo>
                  <a:pt x="1400968" y="310670"/>
                </a:lnTo>
                <a:lnTo>
                  <a:pt x="1392788" y="292943"/>
                </a:lnTo>
                <a:lnTo>
                  <a:pt x="1349473" y="253855"/>
                </a:lnTo>
                <a:lnTo>
                  <a:pt x="1327505" y="241108"/>
                </a:lnTo>
                <a:lnTo>
                  <a:pt x="1074928" y="122724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13356" y="3991127"/>
            <a:ext cx="730250" cy="675640"/>
          </a:xfrm>
          <a:custGeom>
            <a:avLst/>
            <a:gdLst/>
            <a:ahLst/>
            <a:cxnLst/>
            <a:rect l="l" t="t" r="r" b="b"/>
            <a:pathLst>
              <a:path w="730250" h="675639">
                <a:moveTo>
                  <a:pt x="730173" y="23342"/>
                </a:moveTo>
                <a:lnTo>
                  <a:pt x="727951" y="13804"/>
                </a:lnTo>
                <a:lnTo>
                  <a:pt x="722058" y="5486"/>
                </a:lnTo>
                <a:lnTo>
                  <a:pt x="714311" y="0"/>
                </a:lnTo>
                <a:lnTo>
                  <a:pt x="678205" y="0"/>
                </a:lnTo>
                <a:lnTo>
                  <a:pt x="678205" y="49326"/>
                </a:lnTo>
                <a:lnTo>
                  <a:pt x="678205" y="467652"/>
                </a:lnTo>
                <a:lnTo>
                  <a:pt x="51968" y="467652"/>
                </a:lnTo>
                <a:lnTo>
                  <a:pt x="51968" y="49326"/>
                </a:lnTo>
                <a:lnTo>
                  <a:pt x="678205" y="49326"/>
                </a:lnTo>
                <a:lnTo>
                  <a:pt x="678205" y="0"/>
                </a:lnTo>
                <a:lnTo>
                  <a:pt x="14782" y="0"/>
                </a:lnTo>
                <a:lnTo>
                  <a:pt x="7137" y="5486"/>
                </a:lnTo>
                <a:lnTo>
                  <a:pt x="1866" y="13804"/>
                </a:lnTo>
                <a:lnTo>
                  <a:pt x="0" y="23342"/>
                </a:lnTo>
                <a:lnTo>
                  <a:pt x="0" y="493636"/>
                </a:lnTo>
                <a:lnTo>
                  <a:pt x="1866" y="504278"/>
                </a:lnTo>
                <a:lnTo>
                  <a:pt x="7137" y="512470"/>
                </a:lnTo>
                <a:lnTo>
                  <a:pt x="15341" y="517753"/>
                </a:lnTo>
                <a:lnTo>
                  <a:pt x="25984" y="519620"/>
                </a:lnTo>
                <a:lnTo>
                  <a:pt x="337807" y="519620"/>
                </a:lnTo>
                <a:lnTo>
                  <a:pt x="337807" y="623544"/>
                </a:lnTo>
                <a:lnTo>
                  <a:pt x="233857" y="623544"/>
                </a:lnTo>
                <a:lnTo>
                  <a:pt x="224320" y="625779"/>
                </a:lnTo>
                <a:lnTo>
                  <a:pt x="216001" y="631672"/>
                </a:lnTo>
                <a:lnTo>
                  <a:pt x="210108" y="639991"/>
                </a:lnTo>
                <a:lnTo>
                  <a:pt x="207873" y="649528"/>
                </a:lnTo>
                <a:lnTo>
                  <a:pt x="210108" y="660171"/>
                </a:lnTo>
                <a:lnTo>
                  <a:pt x="216001" y="668362"/>
                </a:lnTo>
                <a:lnTo>
                  <a:pt x="224320" y="673646"/>
                </a:lnTo>
                <a:lnTo>
                  <a:pt x="233857" y="675513"/>
                </a:lnTo>
                <a:lnTo>
                  <a:pt x="363791" y="675513"/>
                </a:lnTo>
                <a:lnTo>
                  <a:pt x="496316" y="675513"/>
                </a:lnTo>
                <a:lnTo>
                  <a:pt x="505853" y="673646"/>
                </a:lnTo>
                <a:lnTo>
                  <a:pt x="514172" y="668362"/>
                </a:lnTo>
                <a:lnTo>
                  <a:pt x="520065" y="660171"/>
                </a:lnTo>
                <a:lnTo>
                  <a:pt x="522300" y="649528"/>
                </a:lnTo>
                <a:lnTo>
                  <a:pt x="520065" y="639991"/>
                </a:lnTo>
                <a:lnTo>
                  <a:pt x="514172" y="631672"/>
                </a:lnTo>
                <a:lnTo>
                  <a:pt x="505853" y="625779"/>
                </a:lnTo>
                <a:lnTo>
                  <a:pt x="496316" y="623544"/>
                </a:lnTo>
                <a:lnTo>
                  <a:pt x="389775" y="623544"/>
                </a:lnTo>
                <a:lnTo>
                  <a:pt x="389775" y="519620"/>
                </a:lnTo>
                <a:lnTo>
                  <a:pt x="704189" y="519620"/>
                </a:lnTo>
                <a:lnTo>
                  <a:pt x="713727" y="517753"/>
                </a:lnTo>
                <a:lnTo>
                  <a:pt x="722058" y="512470"/>
                </a:lnTo>
                <a:lnTo>
                  <a:pt x="727951" y="504278"/>
                </a:lnTo>
                <a:lnTo>
                  <a:pt x="730173" y="493636"/>
                </a:lnTo>
                <a:lnTo>
                  <a:pt x="730173" y="467652"/>
                </a:lnTo>
                <a:lnTo>
                  <a:pt x="730173" y="49326"/>
                </a:lnTo>
                <a:lnTo>
                  <a:pt x="730173" y="2334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55" y="419480"/>
            <a:ext cx="505714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/>
              <a:t>Adım</a:t>
            </a:r>
            <a:r>
              <a:rPr sz="4000" b="0" spc="-10" dirty="0"/>
              <a:t> </a:t>
            </a:r>
            <a:r>
              <a:rPr sz="4000" b="0" dirty="0"/>
              <a:t>Adım</a:t>
            </a:r>
            <a:endParaRPr sz="4000" dirty="0"/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4000" spc="-55" dirty="0"/>
              <a:t>Teknoloji</a:t>
            </a:r>
            <a:r>
              <a:rPr sz="4000" spc="-70" dirty="0"/>
              <a:t> </a:t>
            </a:r>
            <a:r>
              <a:rPr sz="4000" spc="-5" dirty="0"/>
              <a:t>Bağımlılığı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0" y="510984"/>
            <a:ext cx="346075" cy="1388110"/>
          </a:xfrm>
          <a:custGeom>
            <a:avLst/>
            <a:gdLst/>
            <a:ahLst/>
            <a:cxnLst/>
            <a:rect l="l" t="t" r="r" b="b"/>
            <a:pathLst>
              <a:path w="346075" h="1388110">
                <a:moveTo>
                  <a:pt x="169849" y="700151"/>
                </a:moveTo>
                <a:lnTo>
                  <a:pt x="0" y="700151"/>
                </a:lnTo>
                <a:lnTo>
                  <a:pt x="0" y="1387538"/>
                </a:lnTo>
                <a:lnTo>
                  <a:pt x="169849" y="1387538"/>
                </a:lnTo>
                <a:lnTo>
                  <a:pt x="169849" y="700151"/>
                </a:lnTo>
                <a:close/>
              </a:path>
              <a:path w="346075" h="1388110">
                <a:moveTo>
                  <a:pt x="346062" y="0"/>
                </a:moveTo>
                <a:lnTo>
                  <a:pt x="0" y="0"/>
                </a:lnTo>
                <a:lnTo>
                  <a:pt x="0" y="684212"/>
                </a:lnTo>
                <a:lnTo>
                  <a:pt x="346062" y="684212"/>
                </a:lnTo>
                <a:lnTo>
                  <a:pt x="346062" y="0"/>
                </a:lnTo>
                <a:close/>
              </a:path>
            </a:pathLst>
          </a:custGeom>
          <a:solidFill>
            <a:srgbClr val="E61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6219" y="2420873"/>
            <a:ext cx="4415155" cy="207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585858"/>
                </a:solidFill>
                <a:latin typeface="Carlito"/>
                <a:cs typeface="Carlito"/>
              </a:rPr>
              <a:t>Hep daha </a:t>
            </a:r>
            <a:r>
              <a:rPr sz="3600" b="1" spc="-10" dirty="0">
                <a:solidFill>
                  <a:srgbClr val="585858"/>
                </a:solidFill>
                <a:latin typeface="Carlito"/>
                <a:cs typeface="Carlito"/>
              </a:rPr>
              <a:t>fazlası</a:t>
            </a:r>
            <a:r>
              <a:rPr sz="3600" b="1" spc="-8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600" b="1" spc="-15" dirty="0">
                <a:solidFill>
                  <a:srgbClr val="585858"/>
                </a:solidFill>
                <a:latin typeface="Carlito"/>
                <a:cs typeface="Carlito"/>
              </a:rPr>
              <a:t>istenir</a:t>
            </a:r>
            <a:endParaRPr sz="3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 dirty="0">
              <a:latin typeface="Carlito"/>
              <a:cs typeface="Carlito"/>
            </a:endParaRPr>
          </a:p>
          <a:p>
            <a:pPr marL="579755" marR="1612900">
              <a:lnSpc>
                <a:spcPct val="100000"/>
              </a:lnSpc>
            </a:pP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Sabaha</a:t>
            </a:r>
            <a:r>
              <a:rPr sz="3200" spc="-5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585858"/>
                </a:solidFill>
                <a:latin typeface="Carlito"/>
                <a:cs typeface="Carlito"/>
              </a:rPr>
              <a:t>kadar  </a:t>
            </a:r>
            <a:r>
              <a:rPr sz="3200" spc="-5" dirty="0">
                <a:solidFill>
                  <a:srgbClr val="585858"/>
                </a:solidFill>
                <a:latin typeface="Carlito"/>
                <a:cs typeface="Carlito"/>
              </a:rPr>
              <a:t>oynadım!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723" y="3413363"/>
            <a:ext cx="278130" cy="503555"/>
          </a:xfrm>
          <a:custGeom>
            <a:avLst/>
            <a:gdLst/>
            <a:ahLst/>
            <a:cxnLst/>
            <a:rect l="l" t="t" r="r" b="b"/>
            <a:pathLst>
              <a:path w="278130" h="503554">
                <a:moveTo>
                  <a:pt x="277886" y="0"/>
                </a:moveTo>
                <a:lnTo>
                  <a:pt x="0" y="0"/>
                </a:lnTo>
                <a:lnTo>
                  <a:pt x="0" y="392177"/>
                </a:lnTo>
                <a:lnTo>
                  <a:pt x="194518" y="503432"/>
                </a:lnTo>
                <a:lnTo>
                  <a:pt x="277886" y="503432"/>
                </a:lnTo>
                <a:lnTo>
                  <a:pt x="166729" y="392177"/>
                </a:lnTo>
                <a:lnTo>
                  <a:pt x="166729" y="278142"/>
                </a:lnTo>
                <a:lnTo>
                  <a:pt x="277886" y="278142"/>
                </a:lnTo>
                <a:lnTo>
                  <a:pt x="277886" y="0"/>
                </a:lnTo>
                <a:close/>
              </a:path>
            </a:pathLst>
          </a:custGeom>
          <a:solidFill>
            <a:srgbClr val="F9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775575" y="1435861"/>
            <a:ext cx="3386454" cy="3386454"/>
            <a:chOff x="7775575" y="1435861"/>
            <a:chExt cx="3386454" cy="3386454"/>
          </a:xfrm>
        </p:grpSpPr>
        <p:sp>
          <p:nvSpPr>
            <p:cNvPr id="7" name="object 7"/>
            <p:cNvSpPr/>
            <p:nvPr/>
          </p:nvSpPr>
          <p:spPr>
            <a:xfrm>
              <a:off x="7896225" y="1556511"/>
              <a:ext cx="3145155" cy="3145155"/>
            </a:xfrm>
            <a:custGeom>
              <a:avLst/>
              <a:gdLst/>
              <a:ahLst/>
              <a:cxnLst/>
              <a:rect l="l" t="t" r="r" b="b"/>
              <a:pathLst>
                <a:path w="3145154" h="3145154">
                  <a:moveTo>
                    <a:pt x="0" y="1572387"/>
                  </a:moveTo>
                  <a:lnTo>
                    <a:pt x="720" y="1524313"/>
                  </a:lnTo>
                  <a:lnTo>
                    <a:pt x="2869" y="1476599"/>
                  </a:lnTo>
                  <a:lnTo>
                    <a:pt x="6425" y="1429264"/>
                  </a:lnTo>
                  <a:lnTo>
                    <a:pt x="11368" y="1382329"/>
                  </a:lnTo>
                  <a:lnTo>
                    <a:pt x="17677" y="1335815"/>
                  </a:lnTo>
                  <a:lnTo>
                    <a:pt x="25332" y="1289743"/>
                  </a:lnTo>
                  <a:lnTo>
                    <a:pt x="34312" y="1244131"/>
                  </a:lnTo>
                  <a:lnTo>
                    <a:pt x="44597" y="1199003"/>
                  </a:lnTo>
                  <a:lnTo>
                    <a:pt x="56165" y="1154377"/>
                  </a:lnTo>
                  <a:lnTo>
                    <a:pt x="68997" y="1110274"/>
                  </a:lnTo>
                  <a:lnTo>
                    <a:pt x="83072" y="1066715"/>
                  </a:lnTo>
                  <a:lnTo>
                    <a:pt x="98370" y="1023721"/>
                  </a:lnTo>
                  <a:lnTo>
                    <a:pt x="114869" y="981312"/>
                  </a:lnTo>
                  <a:lnTo>
                    <a:pt x="132549" y="939509"/>
                  </a:lnTo>
                  <a:lnTo>
                    <a:pt x="151390" y="898332"/>
                  </a:lnTo>
                  <a:lnTo>
                    <a:pt x="171371" y="857802"/>
                  </a:lnTo>
                  <a:lnTo>
                    <a:pt x="192472" y="817939"/>
                  </a:lnTo>
                  <a:lnTo>
                    <a:pt x="214672" y="778764"/>
                  </a:lnTo>
                  <a:lnTo>
                    <a:pt x="237950" y="740297"/>
                  </a:lnTo>
                  <a:lnTo>
                    <a:pt x="262286" y="702559"/>
                  </a:lnTo>
                  <a:lnTo>
                    <a:pt x="287660" y="665571"/>
                  </a:lnTo>
                  <a:lnTo>
                    <a:pt x="314050" y="629353"/>
                  </a:lnTo>
                  <a:lnTo>
                    <a:pt x="341436" y="593925"/>
                  </a:lnTo>
                  <a:lnTo>
                    <a:pt x="369798" y="559309"/>
                  </a:lnTo>
                  <a:lnTo>
                    <a:pt x="399116" y="525525"/>
                  </a:lnTo>
                  <a:lnTo>
                    <a:pt x="429367" y="492592"/>
                  </a:lnTo>
                  <a:lnTo>
                    <a:pt x="460533" y="460533"/>
                  </a:lnTo>
                  <a:lnTo>
                    <a:pt x="492592" y="429367"/>
                  </a:lnTo>
                  <a:lnTo>
                    <a:pt x="525525" y="399116"/>
                  </a:lnTo>
                  <a:lnTo>
                    <a:pt x="559309" y="369798"/>
                  </a:lnTo>
                  <a:lnTo>
                    <a:pt x="593925" y="341436"/>
                  </a:lnTo>
                  <a:lnTo>
                    <a:pt x="629353" y="314050"/>
                  </a:lnTo>
                  <a:lnTo>
                    <a:pt x="665571" y="287660"/>
                  </a:lnTo>
                  <a:lnTo>
                    <a:pt x="702559" y="262286"/>
                  </a:lnTo>
                  <a:lnTo>
                    <a:pt x="740297" y="237950"/>
                  </a:lnTo>
                  <a:lnTo>
                    <a:pt x="778763" y="214672"/>
                  </a:lnTo>
                  <a:lnTo>
                    <a:pt x="817939" y="192472"/>
                  </a:lnTo>
                  <a:lnTo>
                    <a:pt x="857802" y="171371"/>
                  </a:lnTo>
                  <a:lnTo>
                    <a:pt x="898332" y="151390"/>
                  </a:lnTo>
                  <a:lnTo>
                    <a:pt x="939509" y="132549"/>
                  </a:lnTo>
                  <a:lnTo>
                    <a:pt x="981312" y="114869"/>
                  </a:lnTo>
                  <a:lnTo>
                    <a:pt x="1023721" y="98370"/>
                  </a:lnTo>
                  <a:lnTo>
                    <a:pt x="1066715" y="83072"/>
                  </a:lnTo>
                  <a:lnTo>
                    <a:pt x="1110274" y="68997"/>
                  </a:lnTo>
                  <a:lnTo>
                    <a:pt x="1154377" y="56165"/>
                  </a:lnTo>
                  <a:lnTo>
                    <a:pt x="1199003" y="44597"/>
                  </a:lnTo>
                  <a:lnTo>
                    <a:pt x="1244131" y="34312"/>
                  </a:lnTo>
                  <a:lnTo>
                    <a:pt x="1289743" y="25332"/>
                  </a:lnTo>
                  <a:lnTo>
                    <a:pt x="1335815" y="17677"/>
                  </a:lnTo>
                  <a:lnTo>
                    <a:pt x="1382329" y="11368"/>
                  </a:lnTo>
                  <a:lnTo>
                    <a:pt x="1429264" y="6425"/>
                  </a:lnTo>
                  <a:lnTo>
                    <a:pt x="1476599" y="2869"/>
                  </a:lnTo>
                  <a:lnTo>
                    <a:pt x="1524313" y="720"/>
                  </a:lnTo>
                  <a:lnTo>
                    <a:pt x="1572386" y="0"/>
                  </a:lnTo>
                  <a:lnTo>
                    <a:pt x="1620460" y="720"/>
                  </a:lnTo>
                  <a:lnTo>
                    <a:pt x="1668175" y="2869"/>
                  </a:lnTo>
                  <a:lnTo>
                    <a:pt x="1715510" y="6425"/>
                  </a:lnTo>
                  <a:lnTo>
                    <a:pt x="1762446" y="11368"/>
                  </a:lnTo>
                  <a:lnTo>
                    <a:pt x="1808961" y="17677"/>
                  </a:lnTo>
                  <a:lnTo>
                    <a:pt x="1855035" y="25332"/>
                  </a:lnTo>
                  <a:lnTo>
                    <a:pt x="1900647" y="34312"/>
                  </a:lnTo>
                  <a:lnTo>
                    <a:pt x="1945778" y="44597"/>
                  </a:lnTo>
                  <a:lnTo>
                    <a:pt x="1990406" y="56165"/>
                  </a:lnTo>
                  <a:lnTo>
                    <a:pt x="2034510" y="68997"/>
                  </a:lnTo>
                  <a:lnTo>
                    <a:pt x="2078071" y="83072"/>
                  </a:lnTo>
                  <a:lnTo>
                    <a:pt x="2121068" y="98370"/>
                  </a:lnTo>
                  <a:lnTo>
                    <a:pt x="2163479" y="114869"/>
                  </a:lnTo>
                  <a:lnTo>
                    <a:pt x="2205285" y="132549"/>
                  </a:lnTo>
                  <a:lnTo>
                    <a:pt x="2246465" y="151390"/>
                  </a:lnTo>
                  <a:lnTo>
                    <a:pt x="2286998" y="171371"/>
                  </a:lnTo>
                  <a:lnTo>
                    <a:pt x="2326864" y="192472"/>
                  </a:lnTo>
                  <a:lnTo>
                    <a:pt x="2366042" y="214672"/>
                  </a:lnTo>
                  <a:lnTo>
                    <a:pt x="2404512" y="237950"/>
                  </a:lnTo>
                  <a:lnTo>
                    <a:pt x="2442253" y="262286"/>
                  </a:lnTo>
                  <a:lnTo>
                    <a:pt x="2479245" y="287660"/>
                  </a:lnTo>
                  <a:lnTo>
                    <a:pt x="2515466" y="314050"/>
                  </a:lnTo>
                  <a:lnTo>
                    <a:pt x="2550897" y="341436"/>
                  </a:lnTo>
                  <a:lnTo>
                    <a:pt x="2585517" y="369798"/>
                  </a:lnTo>
                  <a:lnTo>
                    <a:pt x="2619305" y="399116"/>
                  </a:lnTo>
                  <a:lnTo>
                    <a:pt x="2652240" y="429367"/>
                  </a:lnTo>
                  <a:lnTo>
                    <a:pt x="2684303" y="460533"/>
                  </a:lnTo>
                  <a:lnTo>
                    <a:pt x="2715473" y="492592"/>
                  </a:lnTo>
                  <a:lnTo>
                    <a:pt x="2745728" y="525525"/>
                  </a:lnTo>
                  <a:lnTo>
                    <a:pt x="2775049" y="559309"/>
                  </a:lnTo>
                  <a:lnTo>
                    <a:pt x="2803414" y="593925"/>
                  </a:lnTo>
                  <a:lnTo>
                    <a:pt x="2830804" y="629353"/>
                  </a:lnTo>
                  <a:lnTo>
                    <a:pt x="2857198" y="665571"/>
                  </a:lnTo>
                  <a:lnTo>
                    <a:pt x="2882574" y="702559"/>
                  </a:lnTo>
                  <a:lnTo>
                    <a:pt x="2906914" y="740297"/>
                  </a:lnTo>
                  <a:lnTo>
                    <a:pt x="2930195" y="778763"/>
                  </a:lnTo>
                  <a:lnTo>
                    <a:pt x="2952398" y="817939"/>
                  </a:lnTo>
                  <a:lnTo>
                    <a:pt x="2973502" y="857802"/>
                  </a:lnTo>
                  <a:lnTo>
                    <a:pt x="2993486" y="898332"/>
                  </a:lnTo>
                  <a:lnTo>
                    <a:pt x="3012330" y="939509"/>
                  </a:lnTo>
                  <a:lnTo>
                    <a:pt x="3030013" y="981312"/>
                  </a:lnTo>
                  <a:lnTo>
                    <a:pt x="3046514" y="1023721"/>
                  </a:lnTo>
                  <a:lnTo>
                    <a:pt x="3061814" y="1066715"/>
                  </a:lnTo>
                  <a:lnTo>
                    <a:pt x="3075891" y="1110274"/>
                  </a:lnTo>
                  <a:lnTo>
                    <a:pt x="3088725" y="1154377"/>
                  </a:lnTo>
                  <a:lnTo>
                    <a:pt x="3100296" y="1199003"/>
                  </a:lnTo>
                  <a:lnTo>
                    <a:pt x="3110582" y="1244131"/>
                  </a:lnTo>
                  <a:lnTo>
                    <a:pt x="3119564" y="1289743"/>
                  </a:lnTo>
                  <a:lnTo>
                    <a:pt x="3127220" y="1335815"/>
                  </a:lnTo>
                  <a:lnTo>
                    <a:pt x="3133530" y="1382329"/>
                  </a:lnTo>
                  <a:lnTo>
                    <a:pt x="3138474" y="1429264"/>
                  </a:lnTo>
                  <a:lnTo>
                    <a:pt x="3142030" y="1476599"/>
                  </a:lnTo>
                  <a:lnTo>
                    <a:pt x="3144180" y="1524313"/>
                  </a:lnTo>
                  <a:lnTo>
                    <a:pt x="3144901" y="1572387"/>
                  </a:lnTo>
                  <a:lnTo>
                    <a:pt x="3144180" y="1620460"/>
                  </a:lnTo>
                  <a:lnTo>
                    <a:pt x="3142030" y="1668174"/>
                  </a:lnTo>
                  <a:lnTo>
                    <a:pt x="3138474" y="1715509"/>
                  </a:lnTo>
                  <a:lnTo>
                    <a:pt x="3133530" y="1762444"/>
                  </a:lnTo>
                  <a:lnTo>
                    <a:pt x="3127220" y="1808958"/>
                  </a:lnTo>
                  <a:lnTo>
                    <a:pt x="3119564" y="1855030"/>
                  </a:lnTo>
                  <a:lnTo>
                    <a:pt x="3110582" y="1900642"/>
                  </a:lnTo>
                  <a:lnTo>
                    <a:pt x="3100296" y="1945770"/>
                  </a:lnTo>
                  <a:lnTo>
                    <a:pt x="3088725" y="1990396"/>
                  </a:lnTo>
                  <a:lnTo>
                    <a:pt x="3075891" y="2034499"/>
                  </a:lnTo>
                  <a:lnTo>
                    <a:pt x="3061814" y="2078058"/>
                  </a:lnTo>
                  <a:lnTo>
                    <a:pt x="3046514" y="2121052"/>
                  </a:lnTo>
                  <a:lnTo>
                    <a:pt x="3030013" y="2163461"/>
                  </a:lnTo>
                  <a:lnTo>
                    <a:pt x="3012330" y="2205264"/>
                  </a:lnTo>
                  <a:lnTo>
                    <a:pt x="2993486" y="2246441"/>
                  </a:lnTo>
                  <a:lnTo>
                    <a:pt x="2973502" y="2286971"/>
                  </a:lnTo>
                  <a:lnTo>
                    <a:pt x="2952398" y="2326834"/>
                  </a:lnTo>
                  <a:lnTo>
                    <a:pt x="2930195" y="2366009"/>
                  </a:lnTo>
                  <a:lnTo>
                    <a:pt x="2906914" y="2404476"/>
                  </a:lnTo>
                  <a:lnTo>
                    <a:pt x="2882574" y="2442214"/>
                  </a:lnTo>
                  <a:lnTo>
                    <a:pt x="2857198" y="2479202"/>
                  </a:lnTo>
                  <a:lnTo>
                    <a:pt x="2830804" y="2515420"/>
                  </a:lnTo>
                  <a:lnTo>
                    <a:pt x="2803414" y="2550848"/>
                  </a:lnTo>
                  <a:lnTo>
                    <a:pt x="2775049" y="2585464"/>
                  </a:lnTo>
                  <a:lnTo>
                    <a:pt x="2745728" y="2619248"/>
                  </a:lnTo>
                  <a:lnTo>
                    <a:pt x="2715473" y="2652181"/>
                  </a:lnTo>
                  <a:lnTo>
                    <a:pt x="2684303" y="2684240"/>
                  </a:lnTo>
                  <a:lnTo>
                    <a:pt x="2652240" y="2715406"/>
                  </a:lnTo>
                  <a:lnTo>
                    <a:pt x="2619305" y="2745657"/>
                  </a:lnTo>
                  <a:lnTo>
                    <a:pt x="2585517" y="2774975"/>
                  </a:lnTo>
                  <a:lnTo>
                    <a:pt x="2550897" y="2803337"/>
                  </a:lnTo>
                  <a:lnTo>
                    <a:pt x="2515466" y="2830723"/>
                  </a:lnTo>
                  <a:lnTo>
                    <a:pt x="2479245" y="2857113"/>
                  </a:lnTo>
                  <a:lnTo>
                    <a:pt x="2442253" y="2882487"/>
                  </a:lnTo>
                  <a:lnTo>
                    <a:pt x="2404512" y="2906823"/>
                  </a:lnTo>
                  <a:lnTo>
                    <a:pt x="2366042" y="2930101"/>
                  </a:lnTo>
                  <a:lnTo>
                    <a:pt x="2326864" y="2952301"/>
                  </a:lnTo>
                  <a:lnTo>
                    <a:pt x="2286998" y="2973402"/>
                  </a:lnTo>
                  <a:lnTo>
                    <a:pt x="2246465" y="2993383"/>
                  </a:lnTo>
                  <a:lnTo>
                    <a:pt x="2205285" y="3012224"/>
                  </a:lnTo>
                  <a:lnTo>
                    <a:pt x="2163479" y="3029904"/>
                  </a:lnTo>
                  <a:lnTo>
                    <a:pt x="2121068" y="3046403"/>
                  </a:lnTo>
                  <a:lnTo>
                    <a:pt x="2078071" y="3061701"/>
                  </a:lnTo>
                  <a:lnTo>
                    <a:pt x="2034510" y="3075776"/>
                  </a:lnTo>
                  <a:lnTo>
                    <a:pt x="1990406" y="3088608"/>
                  </a:lnTo>
                  <a:lnTo>
                    <a:pt x="1945778" y="3100176"/>
                  </a:lnTo>
                  <a:lnTo>
                    <a:pt x="1900647" y="3110461"/>
                  </a:lnTo>
                  <a:lnTo>
                    <a:pt x="1855035" y="3119441"/>
                  </a:lnTo>
                  <a:lnTo>
                    <a:pt x="1808961" y="3127096"/>
                  </a:lnTo>
                  <a:lnTo>
                    <a:pt x="1762446" y="3133405"/>
                  </a:lnTo>
                  <a:lnTo>
                    <a:pt x="1715510" y="3138348"/>
                  </a:lnTo>
                  <a:lnTo>
                    <a:pt x="1668175" y="3141904"/>
                  </a:lnTo>
                  <a:lnTo>
                    <a:pt x="1620460" y="3144053"/>
                  </a:lnTo>
                  <a:lnTo>
                    <a:pt x="1572386" y="3144774"/>
                  </a:lnTo>
                  <a:lnTo>
                    <a:pt x="1524313" y="3144053"/>
                  </a:lnTo>
                  <a:lnTo>
                    <a:pt x="1476599" y="3141904"/>
                  </a:lnTo>
                  <a:lnTo>
                    <a:pt x="1429264" y="3138348"/>
                  </a:lnTo>
                  <a:lnTo>
                    <a:pt x="1382329" y="3133405"/>
                  </a:lnTo>
                  <a:lnTo>
                    <a:pt x="1335815" y="3127096"/>
                  </a:lnTo>
                  <a:lnTo>
                    <a:pt x="1289743" y="3119441"/>
                  </a:lnTo>
                  <a:lnTo>
                    <a:pt x="1244131" y="3110461"/>
                  </a:lnTo>
                  <a:lnTo>
                    <a:pt x="1199003" y="3100176"/>
                  </a:lnTo>
                  <a:lnTo>
                    <a:pt x="1154377" y="3088608"/>
                  </a:lnTo>
                  <a:lnTo>
                    <a:pt x="1110274" y="3075776"/>
                  </a:lnTo>
                  <a:lnTo>
                    <a:pt x="1066715" y="3061701"/>
                  </a:lnTo>
                  <a:lnTo>
                    <a:pt x="1023721" y="3046403"/>
                  </a:lnTo>
                  <a:lnTo>
                    <a:pt x="981312" y="3029904"/>
                  </a:lnTo>
                  <a:lnTo>
                    <a:pt x="939509" y="3012224"/>
                  </a:lnTo>
                  <a:lnTo>
                    <a:pt x="898332" y="2993383"/>
                  </a:lnTo>
                  <a:lnTo>
                    <a:pt x="857802" y="2973402"/>
                  </a:lnTo>
                  <a:lnTo>
                    <a:pt x="817939" y="2952301"/>
                  </a:lnTo>
                  <a:lnTo>
                    <a:pt x="778764" y="2930101"/>
                  </a:lnTo>
                  <a:lnTo>
                    <a:pt x="740297" y="2906823"/>
                  </a:lnTo>
                  <a:lnTo>
                    <a:pt x="702559" y="2882487"/>
                  </a:lnTo>
                  <a:lnTo>
                    <a:pt x="665571" y="2857113"/>
                  </a:lnTo>
                  <a:lnTo>
                    <a:pt x="629353" y="2830723"/>
                  </a:lnTo>
                  <a:lnTo>
                    <a:pt x="593925" y="2803337"/>
                  </a:lnTo>
                  <a:lnTo>
                    <a:pt x="559309" y="2774975"/>
                  </a:lnTo>
                  <a:lnTo>
                    <a:pt x="525525" y="2745657"/>
                  </a:lnTo>
                  <a:lnTo>
                    <a:pt x="492592" y="2715406"/>
                  </a:lnTo>
                  <a:lnTo>
                    <a:pt x="460533" y="2684240"/>
                  </a:lnTo>
                  <a:lnTo>
                    <a:pt x="429367" y="2652181"/>
                  </a:lnTo>
                  <a:lnTo>
                    <a:pt x="399116" y="2619248"/>
                  </a:lnTo>
                  <a:lnTo>
                    <a:pt x="369798" y="2585464"/>
                  </a:lnTo>
                  <a:lnTo>
                    <a:pt x="341436" y="2550848"/>
                  </a:lnTo>
                  <a:lnTo>
                    <a:pt x="314050" y="2515420"/>
                  </a:lnTo>
                  <a:lnTo>
                    <a:pt x="287660" y="2479202"/>
                  </a:lnTo>
                  <a:lnTo>
                    <a:pt x="262286" y="2442214"/>
                  </a:lnTo>
                  <a:lnTo>
                    <a:pt x="237950" y="2404476"/>
                  </a:lnTo>
                  <a:lnTo>
                    <a:pt x="214672" y="2366010"/>
                  </a:lnTo>
                  <a:lnTo>
                    <a:pt x="192472" y="2326834"/>
                  </a:lnTo>
                  <a:lnTo>
                    <a:pt x="171371" y="2286971"/>
                  </a:lnTo>
                  <a:lnTo>
                    <a:pt x="151390" y="2246441"/>
                  </a:lnTo>
                  <a:lnTo>
                    <a:pt x="132549" y="2205264"/>
                  </a:lnTo>
                  <a:lnTo>
                    <a:pt x="114869" y="2163461"/>
                  </a:lnTo>
                  <a:lnTo>
                    <a:pt x="98370" y="2121052"/>
                  </a:lnTo>
                  <a:lnTo>
                    <a:pt x="83072" y="2078058"/>
                  </a:lnTo>
                  <a:lnTo>
                    <a:pt x="68997" y="2034499"/>
                  </a:lnTo>
                  <a:lnTo>
                    <a:pt x="56165" y="1990396"/>
                  </a:lnTo>
                  <a:lnTo>
                    <a:pt x="44597" y="1945770"/>
                  </a:lnTo>
                  <a:lnTo>
                    <a:pt x="34312" y="1900642"/>
                  </a:lnTo>
                  <a:lnTo>
                    <a:pt x="25332" y="1855030"/>
                  </a:lnTo>
                  <a:lnTo>
                    <a:pt x="17677" y="1808958"/>
                  </a:lnTo>
                  <a:lnTo>
                    <a:pt x="11368" y="1762444"/>
                  </a:lnTo>
                  <a:lnTo>
                    <a:pt x="6425" y="1715509"/>
                  </a:lnTo>
                  <a:lnTo>
                    <a:pt x="2869" y="1668174"/>
                  </a:lnTo>
                  <a:lnTo>
                    <a:pt x="720" y="1620460"/>
                  </a:lnTo>
                  <a:lnTo>
                    <a:pt x="0" y="1572387"/>
                  </a:lnTo>
                  <a:close/>
                </a:path>
              </a:pathLst>
            </a:custGeom>
            <a:ln w="2413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32012" y="1901824"/>
              <a:ext cx="2497962" cy="24992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32012" y="1901824"/>
              <a:ext cx="2498090" cy="2499360"/>
            </a:xfrm>
            <a:custGeom>
              <a:avLst/>
              <a:gdLst/>
              <a:ahLst/>
              <a:cxnLst/>
              <a:rect l="l" t="t" r="r" b="b"/>
              <a:pathLst>
                <a:path w="2498090" h="2499360">
                  <a:moveTo>
                    <a:pt x="0" y="1249679"/>
                  </a:moveTo>
                  <a:lnTo>
                    <a:pt x="901" y="1201749"/>
                  </a:lnTo>
                  <a:lnTo>
                    <a:pt x="3585" y="1154274"/>
                  </a:lnTo>
                  <a:lnTo>
                    <a:pt x="8019" y="1107288"/>
                  </a:lnTo>
                  <a:lnTo>
                    <a:pt x="14171" y="1060823"/>
                  </a:lnTo>
                  <a:lnTo>
                    <a:pt x="22007" y="1014911"/>
                  </a:lnTo>
                  <a:lnTo>
                    <a:pt x="31497" y="969584"/>
                  </a:lnTo>
                  <a:lnTo>
                    <a:pt x="42607" y="924875"/>
                  </a:lnTo>
                  <a:lnTo>
                    <a:pt x="55305" y="880817"/>
                  </a:lnTo>
                  <a:lnTo>
                    <a:pt x="69558" y="837441"/>
                  </a:lnTo>
                  <a:lnTo>
                    <a:pt x="85336" y="794780"/>
                  </a:lnTo>
                  <a:lnTo>
                    <a:pt x="102604" y="752867"/>
                  </a:lnTo>
                  <a:lnTo>
                    <a:pt x="121331" y="711733"/>
                  </a:lnTo>
                  <a:lnTo>
                    <a:pt x="141484" y="671412"/>
                  </a:lnTo>
                  <a:lnTo>
                    <a:pt x="163032" y="631935"/>
                  </a:lnTo>
                  <a:lnTo>
                    <a:pt x="185941" y="593335"/>
                  </a:lnTo>
                  <a:lnTo>
                    <a:pt x="210179" y="555644"/>
                  </a:lnTo>
                  <a:lnTo>
                    <a:pt x="235714" y="518895"/>
                  </a:lnTo>
                  <a:lnTo>
                    <a:pt x="262515" y="483120"/>
                  </a:lnTo>
                  <a:lnTo>
                    <a:pt x="290547" y="448351"/>
                  </a:lnTo>
                  <a:lnTo>
                    <a:pt x="319779" y="414622"/>
                  </a:lnTo>
                  <a:lnTo>
                    <a:pt x="350179" y="381963"/>
                  </a:lnTo>
                  <a:lnTo>
                    <a:pt x="381715" y="350408"/>
                  </a:lnTo>
                  <a:lnTo>
                    <a:pt x="414353" y="319988"/>
                  </a:lnTo>
                  <a:lnTo>
                    <a:pt x="448062" y="290737"/>
                  </a:lnTo>
                  <a:lnTo>
                    <a:pt x="482809" y="262687"/>
                  </a:lnTo>
                  <a:lnTo>
                    <a:pt x="518561" y="235870"/>
                  </a:lnTo>
                  <a:lnTo>
                    <a:pt x="555288" y="210318"/>
                  </a:lnTo>
                  <a:lnTo>
                    <a:pt x="592956" y="186064"/>
                  </a:lnTo>
                  <a:lnTo>
                    <a:pt x="631532" y="163140"/>
                  </a:lnTo>
                  <a:lnTo>
                    <a:pt x="670985" y="141578"/>
                  </a:lnTo>
                  <a:lnTo>
                    <a:pt x="711282" y="121411"/>
                  </a:lnTo>
                  <a:lnTo>
                    <a:pt x="752391" y="102672"/>
                  </a:lnTo>
                  <a:lnTo>
                    <a:pt x="794279" y="85393"/>
                  </a:lnTo>
                  <a:lnTo>
                    <a:pt x="836915" y="69605"/>
                  </a:lnTo>
                  <a:lnTo>
                    <a:pt x="880265" y="55342"/>
                  </a:lnTo>
                  <a:lnTo>
                    <a:pt x="924298" y="42635"/>
                  </a:lnTo>
                  <a:lnTo>
                    <a:pt x="968981" y="31518"/>
                  </a:lnTo>
                  <a:lnTo>
                    <a:pt x="1014281" y="22022"/>
                  </a:lnTo>
                  <a:lnTo>
                    <a:pt x="1060167" y="14180"/>
                  </a:lnTo>
                  <a:lnTo>
                    <a:pt x="1106606" y="8025"/>
                  </a:lnTo>
                  <a:lnTo>
                    <a:pt x="1153566" y="3588"/>
                  </a:lnTo>
                  <a:lnTo>
                    <a:pt x="1201014" y="902"/>
                  </a:lnTo>
                  <a:lnTo>
                    <a:pt x="1248917" y="0"/>
                  </a:lnTo>
                  <a:lnTo>
                    <a:pt x="1296830" y="902"/>
                  </a:lnTo>
                  <a:lnTo>
                    <a:pt x="1344286" y="3588"/>
                  </a:lnTo>
                  <a:lnTo>
                    <a:pt x="1391254" y="8025"/>
                  </a:lnTo>
                  <a:lnTo>
                    <a:pt x="1437700" y="14180"/>
                  </a:lnTo>
                  <a:lnTo>
                    <a:pt x="1483593" y="22022"/>
                  </a:lnTo>
                  <a:lnTo>
                    <a:pt x="1528900" y="31518"/>
                  </a:lnTo>
                  <a:lnTo>
                    <a:pt x="1573590" y="42635"/>
                  </a:lnTo>
                  <a:lnTo>
                    <a:pt x="1617628" y="55342"/>
                  </a:lnTo>
                  <a:lnTo>
                    <a:pt x="1660984" y="69605"/>
                  </a:lnTo>
                  <a:lnTo>
                    <a:pt x="1703625" y="85393"/>
                  </a:lnTo>
                  <a:lnTo>
                    <a:pt x="1745519" y="102672"/>
                  </a:lnTo>
                  <a:lnTo>
                    <a:pt x="1786632" y="121411"/>
                  </a:lnTo>
                  <a:lnTo>
                    <a:pt x="1826934" y="141578"/>
                  </a:lnTo>
                  <a:lnTo>
                    <a:pt x="1866391" y="163140"/>
                  </a:lnTo>
                  <a:lnTo>
                    <a:pt x="1904971" y="186064"/>
                  </a:lnTo>
                  <a:lnTo>
                    <a:pt x="1942643" y="210318"/>
                  </a:lnTo>
                  <a:lnTo>
                    <a:pt x="1979372" y="235870"/>
                  </a:lnTo>
                  <a:lnTo>
                    <a:pt x="2015128" y="262687"/>
                  </a:lnTo>
                  <a:lnTo>
                    <a:pt x="2049878" y="290737"/>
                  </a:lnTo>
                  <a:lnTo>
                    <a:pt x="2083590" y="319988"/>
                  </a:lnTo>
                  <a:lnTo>
                    <a:pt x="2116230" y="350408"/>
                  </a:lnTo>
                  <a:lnTo>
                    <a:pt x="2147768" y="381963"/>
                  </a:lnTo>
                  <a:lnTo>
                    <a:pt x="2178170" y="414622"/>
                  </a:lnTo>
                  <a:lnTo>
                    <a:pt x="2207404" y="448351"/>
                  </a:lnTo>
                  <a:lnTo>
                    <a:pt x="2235438" y="483120"/>
                  </a:lnTo>
                  <a:lnTo>
                    <a:pt x="2262240" y="518895"/>
                  </a:lnTo>
                  <a:lnTo>
                    <a:pt x="2287776" y="555644"/>
                  </a:lnTo>
                  <a:lnTo>
                    <a:pt x="2312016" y="593335"/>
                  </a:lnTo>
                  <a:lnTo>
                    <a:pt x="2334926" y="631935"/>
                  </a:lnTo>
                  <a:lnTo>
                    <a:pt x="2356474" y="671412"/>
                  </a:lnTo>
                  <a:lnTo>
                    <a:pt x="2376629" y="711733"/>
                  </a:lnTo>
                  <a:lnTo>
                    <a:pt x="2395356" y="752867"/>
                  </a:lnTo>
                  <a:lnTo>
                    <a:pt x="2412625" y="794780"/>
                  </a:lnTo>
                  <a:lnTo>
                    <a:pt x="2428402" y="837441"/>
                  </a:lnTo>
                  <a:lnTo>
                    <a:pt x="2442657" y="880817"/>
                  </a:lnTo>
                  <a:lnTo>
                    <a:pt x="2455355" y="924875"/>
                  </a:lnTo>
                  <a:lnTo>
                    <a:pt x="2466465" y="969584"/>
                  </a:lnTo>
                  <a:lnTo>
                    <a:pt x="2475954" y="1014911"/>
                  </a:lnTo>
                  <a:lnTo>
                    <a:pt x="2483791" y="1060823"/>
                  </a:lnTo>
                  <a:lnTo>
                    <a:pt x="2489943" y="1107288"/>
                  </a:lnTo>
                  <a:lnTo>
                    <a:pt x="2494377" y="1154274"/>
                  </a:lnTo>
                  <a:lnTo>
                    <a:pt x="2497061" y="1201749"/>
                  </a:lnTo>
                  <a:lnTo>
                    <a:pt x="2497962" y="1249679"/>
                  </a:lnTo>
                  <a:lnTo>
                    <a:pt x="2497061" y="1297610"/>
                  </a:lnTo>
                  <a:lnTo>
                    <a:pt x="2494377" y="1345084"/>
                  </a:lnTo>
                  <a:lnTo>
                    <a:pt x="2489943" y="1392069"/>
                  </a:lnTo>
                  <a:lnTo>
                    <a:pt x="2483791" y="1438533"/>
                  </a:lnTo>
                  <a:lnTo>
                    <a:pt x="2475954" y="1484443"/>
                  </a:lnTo>
                  <a:lnTo>
                    <a:pt x="2466465" y="1529768"/>
                  </a:lnTo>
                  <a:lnTo>
                    <a:pt x="2455355" y="1574475"/>
                  </a:lnTo>
                  <a:lnTo>
                    <a:pt x="2442657" y="1618531"/>
                  </a:lnTo>
                  <a:lnTo>
                    <a:pt x="2428402" y="1661904"/>
                  </a:lnTo>
                  <a:lnTo>
                    <a:pt x="2412625" y="1704561"/>
                  </a:lnTo>
                  <a:lnTo>
                    <a:pt x="2395356" y="1746471"/>
                  </a:lnTo>
                  <a:lnTo>
                    <a:pt x="2376629" y="1787601"/>
                  </a:lnTo>
                  <a:lnTo>
                    <a:pt x="2356474" y="1827919"/>
                  </a:lnTo>
                  <a:lnTo>
                    <a:pt x="2334926" y="1867392"/>
                  </a:lnTo>
                  <a:lnTo>
                    <a:pt x="2312016" y="1905988"/>
                  </a:lnTo>
                  <a:lnTo>
                    <a:pt x="2287776" y="1943675"/>
                  </a:lnTo>
                  <a:lnTo>
                    <a:pt x="2262240" y="1980420"/>
                  </a:lnTo>
                  <a:lnTo>
                    <a:pt x="2235438" y="2016191"/>
                  </a:lnTo>
                  <a:lnTo>
                    <a:pt x="2207404" y="2050955"/>
                  </a:lnTo>
                  <a:lnTo>
                    <a:pt x="2178170" y="2084681"/>
                  </a:lnTo>
                  <a:lnTo>
                    <a:pt x="2147768" y="2117335"/>
                  </a:lnTo>
                  <a:lnTo>
                    <a:pt x="2116230" y="2148886"/>
                  </a:lnTo>
                  <a:lnTo>
                    <a:pt x="2083590" y="2179301"/>
                  </a:lnTo>
                  <a:lnTo>
                    <a:pt x="2049878" y="2208547"/>
                  </a:lnTo>
                  <a:lnTo>
                    <a:pt x="2015128" y="2236593"/>
                  </a:lnTo>
                  <a:lnTo>
                    <a:pt x="1979372" y="2263406"/>
                  </a:lnTo>
                  <a:lnTo>
                    <a:pt x="1942643" y="2288954"/>
                  </a:lnTo>
                  <a:lnTo>
                    <a:pt x="1904971" y="2313204"/>
                  </a:lnTo>
                  <a:lnTo>
                    <a:pt x="1866391" y="2336124"/>
                  </a:lnTo>
                  <a:lnTo>
                    <a:pt x="1826934" y="2357682"/>
                  </a:lnTo>
                  <a:lnTo>
                    <a:pt x="1786632" y="2377845"/>
                  </a:lnTo>
                  <a:lnTo>
                    <a:pt x="1745519" y="2396581"/>
                  </a:lnTo>
                  <a:lnTo>
                    <a:pt x="1703625" y="2413857"/>
                  </a:lnTo>
                  <a:lnTo>
                    <a:pt x="1660984" y="2429641"/>
                  </a:lnTo>
                  <a:lnTo>
                    <a:pt x="1617628" y="2443902"/>
                  </a:lnTo>
                  <a:lnTo>
                    <a:pt x="1573590" y="2456606"/>
                  </a:lnTo>
                  <a:lnTo>
                    <a:pt x="1528900" y="2467721"/>
                  </a:lnTo>
                  <a:lnTo>
                    <a:pt x="1483593" y="2477215"/>
                  </a:lnTo>
                  <a:lnTo>
                    <a:pt x="1437700" y="2485055"/>
                  </a:lnTo>
                  <a:lnTo>
                    <a:pt x="1391254" y="2491209"/>
                  </a:lnTo>
                  <a:lnTo>
                    <a:pt x="1344286" y="2495645"/>
                  </a:lnTo>
                  <a:lnTo>
                    <a:pt x="1296830" y="2498330"/>
                  </a:lnTo>
                  <a:lnTo>
                    <a:pt x="1248917" y="2499233"/>
                  </a:lnTo>
                  <a:lnTo>
                    <a:pt x="1201014" y="2498330"/>
                  </a:lnTo>
                  <a:lnTo>
                    <a:pt x="1153566" y="2495645"/>
                  </a:lnTo>
                  <a:lnTo>
                    <a:pt x="1106606" y="2491209"/>
                  </a:lnTo>
                  <a:lnTo>
                    <a:pt x="1060167" y="2485055"/>
                  </a:lnTo>
                  <a:lnTo>
                    <a:pt x="1014281" y="2477215"/>
                  </a:lnTo>
                  <a:lnTo>
                    <a:pt x="968981" y="2467721"/>
                  </a:lnTo>
                  <a:lnTo>
                    <a:pt x="924298" y="2456606"/>
                  </a:lnTo>
                  <a:lnTo>
                    <a:pt x="880265" y="2443902"/>
                  </a:lnTo>
                  <a:lnTo>
                    <a:pt x="836915" y="2429641"/>
                  </a:lnTo>
                  <a:lnTo>
                    <a:pt x="794279" y="2413857"/>
                  </a:lnTo>
                  <a:lnTo>
                    <a:pt x="752391" y="2396581"/>
                  </a:lnTo>
                  <a:lnTo>
                    <a:pt x="711282" y="2377845"/>
                  </a:lnTo>
                  <a:lnTo>
                    <a:pt x="670985" y="2357682"/>
                  </a:lnTo>
                  <a:lnTo>
                    <a:pt x="631532" y="2336124"/>
                  </a:lnTo>
                  <a:lnTo>
                    <a:pt x="592956" y="2313204"/>
                  </a:lnTo>
                  <a:lnTo>
                    <a:pt x="555288" y="2288954"/>
                  </a:lnTo>
                  <a:lnTo>
                    <a:pt x="518561" y="2263406"/>
                  </a:lnTo>
                  <a:lnTo>
                    <a:pt x="482809" y="2236593"/>
                  </a:lnTo>
                  <a:lnTo>
                    <a:pt x="448062" y="2208547"/>
                  </a:lnTo>
                  <a:lnTo>
                    <a:pt x="414353" y="2179301"/>
                  </a:lnTo>
                  <a:lnTo>
                    <a:pt x="381715" y="2148886"/>
                  </a:lnTo>
                  <a:lnTo>
                    <a:pt x="350179" y="2117335"/>
                  </a:lnTo>
                  <a:lnTo>
                    <a:pt x="319779" y="2084681"/>
                  </a:lnTo>
                  <a:lnTo>
                    <a:pt x="290547" y="2050955"/>
                  </a:lnTo>
                  <a:lnTo>
                    <a:pt x="262515" y="2016191"/>
                  </a:lnTo>
                  <a:lnTo>
                    <a:pt x="235714" y="1980420"/>
                  </a:lnTo>
                  <a:lnTo>
                    <a:pt x="210179" y="1943675"/>
                  </a:lnTo>
                  <a:lnTo>
                    <a:pt x="185941" y="1905988"/>
                  </a:lnTo>
                  <a:lnTo>
                    <a:pt x="163032" y="1867392"/>
                  </a:lnTo>
                  <a:lnTo>
                    <a:pt x="141484" y="1827919"/>
                  </a:lnTo>
                  <a:lnTo>
                    <a:pt x="121331" y="1787601"/>
                  </a:lnTo>
                  <a:lnTo>
                    <a:pt x="102604" y="1746471"/>
                  </a:lnTo>
                  <a:lnTo>
                    <a:pt x="85336" y="1704561"/>
                  </a:lnTo>
                  <a:lnTo>
                    <a:pt x="69558" y="1661904"/>
                  </a:lnTo>
                  <a:lnTo>
                    <a:pt x="55305" y="1618531"/>
                  </a:lnTo>
                  <a:lnTo>
                    <a:pt x="42607" y="1574475"/>
                  </a:lnTo>
                  <a:lnTo>
                    <a:pt x="31497" y="1529768"/>
                  </a:lnTo>
                  <a:lnTo>
                    <a:pt x="22007" y="1484443"/>
                  </a:lnTo>
                  <a:lnTo>
                    <a:pt x="14171" y="1438533"/>
                  </a:lnTo>
                  <a:lnTo>
                    <a:pt x="8019" y="1392069"/>
                  </a:lnTo>
                  <a:lnTo>
                    <a:pt x="3585" y="1345084"/>
                  </a:lnTo>
                  <a:lnTo>
                    <a:pt x="901" y="1297610"/>
                  </a:lnTo>
                  <a:lnTo>
                    <a:pt x="0" y="1249679"/>
                  </a:lnTo>
                  <a:close/>
                </a:path>
              </a:pathLst>
            </a:custGeom>
            <a:ln w="15875">
              <a:solidFill>
                <a:srgbClr val="11A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916</Words>
  <Application>Microsoft Office PowerPoint</Application>
  <PresentationFormat>Özel</PresentationFormat>
  <Paragraphs>176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Office Theme</vt:lpstr>
      <vt:lpstr>Teknoloji, İnternet ve Sosyal Medya Bağlamında              e-bağımlılık Sorunu ve Çözüm Önerileri </vt:lpstr>
      <vt:lpstr>Bağımlılık Bağımlılık kişinin kullandığı bir nesne veya yaptığı bir  eylem üzerinde;</vt:lpstr>
      <vt:lpstr>Teknoloji Bağımlılığının Belirtileri</vt:lpstr>
      <vt:lpstr>Teknoloji Bağımlılığının Belirtileri</vt:lpstr>
      <vt:lpstr>Kimler Risk Altında?</vt:lpstr>
      <vt:lpstr>Kimler Risk Altında?</vt:lpstr>
      <vt:lpstr>Süreç Nasıl Başlar?</vt:lpstr>
      <vt:lpstr>ilk adım merakla atılır</vt:lpstr>
      <vt:lpstr>Adım Adım Teknoloji Bağımlılığı</vt:lpstr>
      <vt:lpstr>Adım Adım Teknoloji Bağımlılığı</vt:lpstr>
      <vt:lpstr>Adım Adım Teknoloji Bağımlılığı</vt:lpstr>
      <vt:lpstr>Adım Adım Teknoloji Bağımlılığı</vt:lpstr>
      <vt:lpstr>Adım Adım Teknoloji Bağımlılığı</vt:lpstr>
      <vt:lpstr>Adım Adım Teknoloji Bağımlılığı</vt:lpstr>
      <vt:lpstr>Adım Adım Teknoloji Bağımlılığı</vt:lpstr>
      <vt:lpstr>Adım Adım Teknoloji Bağımlılığı</vt:lpstr>
      <vt:lpstr>Adım Adım Teknoloji Bağımlılığı</vt:lpstr>
      <vt:lpstr>Adım Adım Teknoloji Bağımlılığı</vt:lpstr>
      <vt:lpstr>Adım Adım Teknoloji Bağımlılığı</vt:lpstr>
      <vt:lpstr>Adım Adım Teknoloji Bağımlılığı</vt:lpstr>
      <vt:lpstr>Sosyal Medya Bağımlılık Yapar  mı?</vt:lpstr>
      <vt:lpstr>Oyunlar Bağımlılık  Yapar mı?</vt:lpstr>
      <vt:lpstr>Bağımlılıktan Korunmak İçin Öneriler</vt:lpstr>
      <vt:lpstr>Cep Telefonu</vt:lpstr>
      <vt:lpstr>Fazla Cep Telefonu Kullanımı  ile Baş Etmek İçin</vt:lpstr>
      <vt:lpstr>Teknoloji ile İlişkiniz  Nasıl Olmalı?</vt:lpstr>
      <vt:lpstr>Teknoloji Bağımlısı  Olmamak</vt:lpstr>
      <vt:lpstr>PowerPoint Sunusu</vt:lpstr>
      <vt:lpstr>Sıfır teknoloji değil,  sınırsız teknoloji değil, yeterince teknoloji.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Oğuzhan Kürşad Ağralı</dc:creator>
  <cp:lastModifiedBy>adsız</cp:lastModifiedBy>
  <cp:revision>7</cp:revision>
  <dcterms:created xsi:type="dcterms:W3CDTF">2021-04-25T10:31:27Z</dcterms:created>
  <dcterms:modified xsi:type="dcterms:W3CDTF">2021-04-26T06:59:30Z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2021-04-25T00:00:00Z</vt:filetime>
  </property>
</Properties>
</file>