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78"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559AB257-D8BA-4C67-8E30-5AF58E5DCA95}" type="datetimeFigureOut">
              <a:rPr lang="tr-TR"/>
              <a:pPr>
                <a:defRPr/>
              </a:pPr>
              <a:t>03.11.2021</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776DF4FD-3583-4863-A6DF-BACF5E97E13E}"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ayt Görüntüsü Yer Tutucusu 1"/>
          <p:cNvSpPr>
            <a:spLocks noGrp="1" noRot="1" noChangeAspect="1"/>
          </p:cNvSpPr>
          <p:nvPr>
            <p:ph type="sldImg"/>
          </p:nvPr>
        </p:nvSpPr>
        <p:spPr bwMode="auto">
          <a:noFill/>
          <a:ln>
            <a:solidFill>
              <a:srgbClr val="000000"/>
            </a:solidFill>
            <a:miter lim="800000"/>
            <a:headEnd/>
            <a:tailEnd/>
          </a:ln>
        </p:spPr>
      </p:sp>
      <p:sp>
        <p:nvSpPr>
          <p:cNvPr id="15362" name="Not Yer Tutucusu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tr-TR" smtClean="0"/>
          </a:p>
        </p:txBody>
      </p:sp>
      <p:sp>
        <p:nvSpPr>
          <p:cNvPr id="15363"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350C13-3D99-4001-BAAA-3DA3D2F3DCD6}" type="slidenum">
              <a:rPr lang="tr-TR">
                <a:cs typeface="Arial" charset="0"/>
              </a:rPr>
              <a:pPr fontAlgn="base">
                <a:spcBef>
                  <a:spcPct val="0"/>
                </a:spcBef>
                <a:spcAft>
                  <a:spcPct val="0"/>
                </a:spcAft>
              </a:pPr>
              <a:t>1</a:t>
            </a:fld>
            <a:endParaRPr lang="tr-TR">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pPr>
              <a:defRPr/>
            </a:pPr>
            <a:fld id="{37A1AC61-34C1-41FC-92DF-2C0337788080}" type="datetimeFigureOut">
              <a:rPr lang="tr-TR"/>
              <a:pPr>
                <a:defRPr/>
              </a:pPr>
              <a:t>03.11.2021</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B2025803-C49C-4956-A9D9-FA68C081ADB0}"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9751B1DD-9FB7-44B3-B8D0-69D993B956AE}" type="datetimeFigureOut">
              <a:rPr lang="tr-TR"/>
              <a:pPr>
                <a:defRPr/>
              </a:pPr>
              <a:t>03.11.2021</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8B28C995-EC27-450F-9A69-855DED56414E}"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42ABEAE9-23D0-4255-91CF-60B67FCA62FE}" type="datetimeFigureOut">
              <a:rPr lang="tr-TR"/>
              <a:pPr>
                <a:defRPr/>
              </a:pPr>
              <a:t>03.11.2021</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92EC7F96-EEA7-49DE-A116-8A02CB8A661A}"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F5B6A556-6BB0-4AA9-9D2A-C2DC02897B3A}" type="datetimeFigureOut">
              <a:rPr lang="tr-TR"/>
              <a:pPr>
                <a:defRPr/>
              </a:pPr>
              <a:t>03.11.2021</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1B0760D4-B6AE-468D-9493-956D8507AD86}"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fld id="{C6FF629F-2E6A-4C97-A047-97639D269BC7}" type="datetimeFigureOut">
              <a:rPr lang="tr-TR"/>
              <a:pPr>
                <a:defRPr/>
              </a:pPr>
              <a:t>03.11.2021</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E5C51043-A30A-408D-9A4C-B669DB32EA1F}"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3"/>
          <p:cNvSpPr>
            <a:spLocks noGrp="1"/>
          </p:cNvSpPr>
          <p:nvPr>
            <p:ph type="dt" sz="half" idx="10"/>
          </p:nvPr>
        </p:nvSpPr>
        <p:spPr/>
        <p:txBody>
          <a:bodyPr/>
          <a:lstStyle>
            <a:lvl1pPr>
              <a:defRPr/>
            </a:lvl1pPr>
          </a:lstStyle>
          <a:p>
            <a:pPr>
              <a:defRPr/>
            </a:pPr>
            <a:fld id="{BA6AA6DC-1002-40F4-8B02-4C121F4A5689}" type="datetimeFigureOut">
              <a:rPr lang="tr-TR"/>
              <a:pPr>
                <a:defRPr/>
              </a:pPr>
              <a:t>03.11.2021</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E0FE810D-D78F-45A6-AD8B-28868734C4D9}"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3"/>
          <p:cNvSpPr>
            <a:spLocks noGrp="1"/>
          </p:cNvSpPr>
          <p:nvPr>
            <p:ph type="dt" sz="half" idx="10"/>
          </p:nvPr>
        </p:nvSpPr>
        <p:spPr/>
        <p:txBody>
          <a:bodyPr/>
          <a:lstStyle>
            <a:lvl1pPr>
              <a:defRPr/>
            </a:lvl1pPr>
          </a:lstStyle>
          <a:p>
            <a:pPr>
              <a:defRPr/>
            </a:pPr>
            <a:fld id="{B37D8AC1-C3B3-49AC-B9B5-46BE64BBD458}" type="datetimeFigureOut">
              <a:rPr lang="tr-TR"/>
              <a:pPr>
                <a:defRPr/>
              </a:pPr>
              <a:t>03.11.2021</a:t>
            </a:fld>
            <a:endParaRPr lang="tr-TR"/>
          </a:p>
        </p:txBody>
      </p:sp>
      <p:sp>
        <p:nvSpPr>
          <p:cNvPr id="8" name="Altbilgi Yer Tutucusu 4"/>
          <p:cNvSpPr>
            <a:spLocks noGrp="1"/>
          </p:cNvSpPr>
          <p:nvPr>
            <p:ph type="ftr" sz="quarter" idx="11"/>
          </p:nvPr>
        </p:nvSpPr>
        <p:spPr/>
        <p:txBody>
          <a:bodyPr/>
          <a:lstStyle>
            <a:lvl1pPr>
              <a:defRPr/>
            </a:lvl1pPr>
          </a:lstStyle>
          <a:p>
            <a:pPr>
              <a:defRPr/>
            </a:pPr>
            <a:endParaRPr lang="tr-TR"/>
          </a:p>
        </p:txBody>
      </p:sp>
      <p:sp>
        <p:nvSpPr>
          <p:cNvPr id="9" name="Slayt Numarası Yer Tutucusu 5"/>
          <p:cNvSpPr>
            <a:spLocks noGrp="1"/>
          </p:cNvSpPr>
          <p:nvPr>
            <p:ph type="sldNum" sz="quarter" idx="12"/>
          </p:nvPr>
        </p:nvSpPr>
        <p:spPr/>
        <p:txBody>
          <a:bodyPr/>
          <a:lstStyle>
            <a:lvl1pPr>
              <a:defRPr/>
            </a:lvl1pPr>
          </a:lstStyle>
          <a:p>
            <a:pPr>
              <a:defRPr/>
            </a:pPr>
            <a:fld id="{241CBB44-ABD7-4643-AEE9-F746B6FDB3E2}"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3"/>
          <p:cNvSpPr>
            <a:spLocks noGrp="1"/>
          </p:cNvSpPr>
          <p:nvPr>
            <p:ph type="dt" sz="half" idx="10"/>
          </p:nvPr>
        </p:nvSpPr>
        <p:spPr/>
        <p:txBody>
          <a:bodyPr/>
          <a:lstStyle>
            <a:lvl1pPr>
              <a:defRPr/>
            </a:lvl1pPr>
          </a:lstStyle>
          <a:p>
            <a:pPr>
              <a:defRPr/>
            </a:pPr>
            <a:fld id="{434DF924-83E8-4F6B-8304-46C492E4CBE1}" type="datetimeFigureOut">
              <a:rPr lang="tr-TR"/>
              <a:pPr>
                <a:defRPr/>
              </a:pPr>
              <a:t>03.11.2021</a:t>
            </a:fld>
            <a:endParaRPr lang="tr-TR"/>
          </a:p>
        </p:txBody>
      </p:sp>
      <p:sp>
        <p:nvSpPr>
          <p:cNvPr id="4" name="Altbilgi Yer Tutucusu 4"/>
          <p:cNvSpPr>
            <a:spLocks noGrp="1"/>
          </p:cNvSpPr>
          <p:nvPr>
            <p:ph type="ftr" sz="quarter" idx="11"/>
          </p:nvPr>
        </p:nvSpPr>
        <p:spPr/>
        <p:txBody>
          <a:bodyPr/>
          <a:lstStyle>
            <a:lvl1pPr>
              <a:defRPr/>
            </a:lvl1pPr>
          </a:lstStyle>
          <a:p>
            <a:pPr>
              <a:defRPr/>
            </a:pPr>
            <a:endParaRPr lang="tr-TR"/>
          </a:p>
        </p:txBody>
      </p:sp>
      <p:sp>
        <p:nvSpPr>
          <p:cNvPr id="5" name="Slayt Numarası Yer Tutucusu 5"/>
          <p:cNvSpPr>
            <a:spLocks noGrp="1"/>
          </p:cNvSpPr>
          <p:nvPr>
            <p:ph type="sldNum" sz="quarter" idx="12"/>
          </p:nvPr>
        </p:nvSpPr>
        <p:spPr/>
        <p:txBody>
          <a:bodyPr/>
          <a:lstStyle>
            <a:lvl1pPr>
              <a:defRPr/>
            </a:lvl1pPr>
          </a:lstStyle>
          <a:p>
            <a:pPr>
              <a:defRPr/>
            </a:pPr>
            <a:fld id="{32712FDF-55EE-497C-AE0B-9BF489475A38}"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p:cNvSpPr>
            <a:spLocks noGrp="1"/>
          </p:cNvSpPr>
          <p:nvPr>
            <p:ph type="dt" sz="half" idx="10"/>
          </p:nvPr>
        </p:nvSpPr>
        <p:spPr/>
        <p:txBody>
          <a:bodyPr/>
          <a:lstStyle>
            <a:lvl1pPr>
              <a:defRPr/>
            </a:lvl1pPr>
          </a:lstStyle>
          <a:p>
            <a:pPr>
              <a:defRPr/>
            </a:pPr>
            <a:fld id="{4D8595F6-79A5-4EF9-84A0-321DEB97B08E}" type="datetimeFigureOut">
              <a:rPr lang="tr-TR"/>
              <a:pPr>
                <a:defRPr/>
              </a:pPr>
              <a:t>03.11.2021</a:t>
            </a:fld>
            <a:endParaRPr lang="tr-TR"/>
          </a:p>
        </p:txBody>
      </p:sp>
      <p:sp>
        <p:nvSpPr>
          <p:cNvPr id="3" name="Altbilgi Yer Tutucusu 4"/>
          <p:cNvSpPr>
            <a:spLocks noGrp="1"/>
          </p:cNvSpPr>
          <p:nvPr>
            <p:ph type="ftr" sz="quarter" idx="11"/>
          </p:nvPr>
        </p:nvSpPr>
        <p:spPr/>
        <p:txBody>
          <a:bodyPr/>
          <a:lstStyle>
            <a:lvl1pPr>
              <a:defRPr/>
            </a:lvl1pPr>
          </a:lstStyle>
          <a:p>
            <a:pPr>
              <a:defRPr/>
            </a:pPr>
            <a:endParaRPr lang="tr-TR"/>
          </a:p>
        </p:txBody>
      </p:sp>
      <p:sp>
        <p:nvSpPr>
          <p:cNvPr id="4" name="Slayt Numarası Yer Tutucusu 5"/>
          <p:cNvSpPr>
            <a:spLocks noGrp="1"/>
          </p:cNvSpPr>
          <p:nvPr>
            <p:ph type="sldNum" sz="quarter" idx="12"/>
          </p:nvPr>
        </p:nvSpPr>
        <p:spPr/>
        <p:txBody>
          <a:bodyPr/>
          <a:lstStyle>
            <a:lvl1pPr>
              <a:defRPr/>
            </a:lvl1pPr>
          </a:lstStyle>
          <a:p>
            <a:pPr>
              <a:defRPr/>
            </a:pPr>
            <a:fld id="{DC0A334A-BDD9-4FAD-9A08-9B8FACEC7E2D}"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018ED3CE-FB8B-46A9-97A9-7B1D97C1FA50}" type="datetimeFigureOut">
              <a:rPr lang="tr-TR"/>
              <a:pPr>
                <a:defRPr/>
              </a:pPr>
              <a:t>03.11.2021</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B469E5C6-BCDE-4D5D-AECE-02EDA20039DB}"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84F82A91-1213-44AE-A78B-CC7864D8D6FA}" type="datetimeFigureOut">
              <a:rPr lang="tr-TR"/>
              <a:pPr>
                <a:defRPr/>
              </a:pPr>
              <a:t>03.11.2021</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F39347EE-91F6-436F-8F0F-20054EDD2356}"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Başlık Yer Tutucus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Metin Yer Tutucus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31DBC8F3-94FF-41FF-956A-1DCA13618677}" type="datetimeFigureOut">
              <a:rPr lang="tr-TR"/>
              <a:pPr>
                <a:defRPr/>
              </a:pPr>
              <a:t>03.11.2021</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AEC31FD-3E7D-4026-8E71-965E0A5D6994}"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devlette.com/ataturke-hakaretin-cezasi-nedi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Başlık 1"/>
          <p:cNvSpPr>
            <a:spLocks noGrp="1"/>
          </p:cNvSpPr>
          <p:nvPr>
            <p:ph type="ctrTitle"/>
          </p:nvPr>
        </p:nvSpPr>
        <p:spPr>
          <a:xfrm>
            <a:off x="684213" y="1125538"/>
            <a:ext cx="7772400" cy="2620962"/>
          </a:xfrm>
        </p:spPr>
        <p:txBody>
          <a:bodyPr/>
          <a:lstStyle/>
          <a:p>
            <a:r>
              <a:rPr lang="tr-TR" sz="3200" b="1" smtClean="0">
                <a:solidFill>
                  <a:schemeClr val="accent2"/>
                </a:solidFill>
              </a:rPr>
              <a:t>İç Ve Dış Paydaşların Katılımıyla Sağlıklı , Güvenli , Düzenli Ve Öğrencilerin Fiziksel Özelliklerine Ve İhtiyaçlarına Uygun Eğitim Ortamları Oluşturma</a:t>
            </a:r>
          </a:p>
        </p:txBody>
      </p:sp>
      <p:sp>
        <p:nvSpPr>
          <p:cNvPr id="3" name="Alt Başlık 2"/>
          <p:cNvSpPr>
            <a:spLocks noGrp="1"/>
          </p:cNvSpPr>
          <p:nvPr>
            <p:ph type="subTitle" idx="1"/>
          </p:nvPr>
        </p:nvSpPr>
        <p:spPr/>
        <p:txBody>
          <a:bodyPr rtlCol="0">
            <a:normAutofit/>
          </a:bodyPr>
          <a:lstStyle/>
          <a:p>
            <a:pPr fontAlgn="auto">
              <a:spcAft>
                <a:spcPts val="0"/>
              </a:spcAft>
              <a:buFont typeface="Arial" pitchFamily="34" charset="0"/>
              <a:buNone/>
              <a:defRPr/>
            </a:pPr>
            <a:endParaRPr lang="tr-TR" dirty="0" smtClean="0"/>
          </a:p>
          <a:p>
            <a:pPr fontAlgn="auto">
              <a:spcAft>
                <a:spcPts val="0"/>
              </a:spcAft>
              <a:buFont typeface="Arial" pitchFamily="34" charset="0"/>
              <a:buNone/>
              <a:defRPr/>
            </a:pPr>
            <a:endParaRPr lang="tr-TR" dirty="0"/>
          </a:p>
          <a:p>
            <a:pPr fontAlgn="auto">
              <a:spcAft>
                <a:spcPts val="0"/>
              </a:spcAft>
              <a:buFont typeface="Arial" pitchFamily="34" charset="0"/>
              <a:buNone/>
              <a:defRPr/>
            </a:pPr>
            <a:endParaRPr lang="tr-TR" dirty="0" smtClean="0"/>
          </a:p>
          <a:p>
            <a:pPr fontAlgn="auto">
              <a:spcAft>
                <a:spcPts val="0"/>
              </a:spcAft>
              <a:buFont typeface="Arial" pitchFamily="34" charset="0"/>
              <a:buNone/>
              <a:defRPr/>
            </a:pPr>
            <a:endParaRPr lang="tr-TR" dirty="0"/>
          </a:p>
          <a:p>
            <a:pPr fontAlgn="auto">
              <a:spcAft>
                <a:spcPts val="0"/>
              </a:spcAft>
              <a:buFont typeface="Arial" pitchFamily="34" charset="0"/>
              <a:buNone/>
              <a:defRPr/>
            </a:pPr>
            <a:endParaRPr lang="tr-TR" dirty="0" smtClean="0"/>
          </a:p>
          <a:p>
            <a:pPr fontAlgn="auto">
              <a:spcAft>
                <a:spcPts val="0"/>
              </a:spcAft>
              <a:buFont typeface="Arial" pitchFamily="34" charset="0"/>
              <a:buNone/>
              <a:defRPr/>
            </a:pPr>
            <a:endParaRPr lang="tr-TR" dirty="0"/>
          </a:p>
          <a:p>
            <a:pPr fontAlgn="auto">
              <a:spcAft>
                <a:spcPts val="0"/>
              </a:spcAft>
              <a:buFont typeface="Arial" pitchFamily="34" charset="0"/>
              <a:buNone/>
              <a:defRPr/>
            </a:pPr>
            <a:endParaRPr lang="tr-TR" dirty="0" smtClean="0"/>
          </a:p>
          <a:p>
            <a:pPr fontAlgn="auto">
              <a:spcAft>
                <a:spcPts val="0"/>
              </a:spcAft>
              <a:buFont typeface="Arial" pitchFamily="34" charset="0"/>
              <a:buNone/>
              <a:defRPr/>
            </a:pPr>
            <a:endParaRPr lang="tr-TR" dirty="0"/>
          </a:p>
          <a:p>
            <a:pPr fontAlgn="auto">
              <a:spcAft>
                <a:spcPts val="0"/>
              </a:spcAft>
              <a:buFont typeface="Arial" pitchFamily="34" charset="0"/>
              <a:buNone/>
              <a:defRPr/>
            </a:pPr>
            <a:endParaRPr lang="tr-TR" dirty="0" smtClean="0"/>
          </a:p>
          <a:p>
            <a:pPr fontAlgn="auto">
              <a:spcAft>
                <a:spcPts val="0"/>
              </a:spcAft>
              <a:buFont typeface="Arial" pitchFamily="34" charset="0"/>
              <a:buNone/>
              <a:defRPr/>
            </a:pPr>
            <a:endParaRPr lang="tr-TR" dirty="0"/>
          </a:p>
          <a:p>
            <a:pPr fontAlgn="auto">
              <a:spcAft>
                <a:spcPts val="0"/>
              </a:spcAft>
              <a:buFont typeface="Arial" pitchFamily="34" charset="0"/>
              <a:buNone/>
              <a:defRPr/>
            </a:pPr>
            <a:endParaRPr lang="tr-TR" dirty="0" smtClean="0"/>
          </a:p>
          <a:p>
            <a:pPr fontAlgn="auto">
              <a:spcAft>
                <a:spcPts val="0"/>
              </a:spcAft>
              <a:buFont typeface="Arial" pitchFamily="34" charset="0"/>
              <a:buNone/>
              <a:defRPr/>
            </a:pPr>
            <a:endParaRPr lang="tr-TR" dirty="0"/>
          </a:p>
          <a:p>
            <a:pPr fontAlgn="auto">
              <a:spcAft>
                <a:spcPts val="0"/>
              </a:spcAft>
              <a:buFont typeface="Arial" pitchFamily="34" charset="0"/>
              <a:buNone/>
              <a:defRPr/>
            </a:pP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288" y="188913"/>
            <a:ext cx="8229600" cy="1143000"/>
          </a:xfrm>
        </p:spPr>
        <p:txBody>
          <a:bodyPr rtlCol="0">
            <a:normAutofit fontScale="90000"/>
          </a:bodyPr>
          <a:lstStyle/>
          <a:p>
            <a:pPr fontAlgn="auto">
              <a:spcAft>
                <a:spcPts val="0"/>
              </a:spcAft>
              <a:defRPr/>
            </a:pPr>
            <a:r>
              <a:rPr lang="tr-TR" b="1" dirty="0" smtClean="0">
                <a:solidFill>
                  <a:schemeClr val="accent2"/>
                </a:solidFill>
              </a:rPr>
              <a:t>İlçe Milli Eğitim Müdürlüğünün Görevleri</a:t>
            </a:r>
            <a:endParaRPr lang="tr-TR" b="1" dirty="0">
              <a:solidFill>
                <a:schemeClr val="accent2"/>
              </a:solidFill>
            </a:endParaRPr>
          </a:p>
        </p:txBody>
      </p:sp>
      <p:sp>
        <p:nvSpPr>
          <p:cNvPr id="3" name="İçerik Yer Tutucusu 2"/>
          <p:cNvSpPr>
            <a:spLocks noGrp="1"/>
          </p:cNvSpPr>
          <p:nvPr>
            <p:ph idx="1"/>
          </p:nvPr>
        </p:nvSpPr>
        <p:spPr/>
        <p:txBody>
          <a:bodyPr>
            <a:normAutofit/>
          </a:bodyPr>
          <a:lstStyle/>
          <a:p>
            <a:r>
              <a:rPr lang="tr-TR" sz="2000" smtClean="0"/>
              <a:t>1- Örgün ve yaygın eğitim kurumlarında ders kitapları ile diğer eğitim araç ve gereçlerinin zamanında sağlanması</a:t>
            </a:r>
          </a:p>
          <a:p>
            <a:endParaRPr lang="tr-TR" sz="2000" smtClean="0"/>
          </a:p>
          <a:p>
            <a:r>
              <a:rPr lang="tr-TR" sz="2000" smtClean="0"/>
              <a:t>2-Mecburi öğrenim çağındaki çocukların okullara, okuma-yazma bilmeyenlerin yetiştirici ve tamamlayıcı sınıflara ve kurslara devamlarını sağlamak</a:t>
            </a:r>
          </a:p>
          <a:p>
            <a:endParaRPr lang="tr-TR" sz="2000" smtClean="0"/>
          </a:p>
          <a:p>
            <a:r>
              <a:rPr lang="tr-TR" sz="2000" smtClean="0"/>
              <a:t>3-- Öğrencileri ve gençleri kumar, içki, sigara, uyuşturucu maddeler ve yasaklanmış yayınlardan korumak için gerekli tedbirleri almak.</a:t>
            </a:r>
          </a:p>
          <a:p>
            <a:endParaRPr lang="tr-TR" sz="2000" smtClean="0"/>
          </a:p>
          <a:p>
            <a:r>
              <a:rPr lang="tr-TR" sz="2000" smtClean="0"/>
              <a:t>4- Sınıf ve okul kitaplıklarının kurulmasını, zenginleştirilmesini, öğretmen ve öğrencilerin faydalanmasını sağlamak.</a:t>
            </a:r>
          </a:p>
          <a:p>
            <a:pPr>
              <a:buFont typeface="Arial" charset="0"/>
              <a:buNone/>
            </a:pPr>
            <a:endParaRPr lang="tr-TR" sz="2000" smtClean="0"/>
          </a:p>
          <a:p>
            <a:pPr>
              <a:buFont typeface="Arial" charset="0"/>
              <a:buNone/>
            </a:pPr>
            <a:endParaRPr lang="tr-TR" sz="2000" smtClean="0"/>
          </a:p>
          <a:p>
            <a:pPr>
              <a:buFont typeface="Arial" charset="0"/>
              <a:buNone/>
            </a:pPr>
            <a:endParaRPr lang="tr-TR" sz="2000" smtClean="0"/>
          </a:p>
          <a:p>
            <a:pPr>
              <a:buFont typeface="Arial" charset="0"/>
              <a:buNone/>
            </a:pPr>
            <a:endParaRPr lang="tr-TR" sz="2000" smtClean="0"/>
          </a:p>
          <a:p>
            <a:pPr>
              <a:buFont typeface="Arial" charset="0"/>
              <a:buNone/>
            </a:pPr>
            <a:endParaRPr lang="tr-TR" sz="20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Başlık 1"/>
          <p:cNvSpPr>
            <a:spLocks noGrp="1"/>
          </p:cNvSpPr>
          <p:nvPr>
            <p:ph type="title"/>
          </p:nvPr>
        </p:nvSpPr>
        <p:spPr/>
        <p:txBody>
          <a:bodyPr/>
          <a:lstStyle/>
          <a:p>
            <a:r>
              <a:rPr lang="tr-TR" b="1" smtClean="0">
                <a:solidFill>
                  <a:schemeClr val="accent2"/>
                </a:solidFill>
              </a:rPr>
              <a:t>Okul-Aile Birliği Görevleri</a:t>
            </a:r>
          </a:p>
        </p:txBody>
      </p:sp>
      <p:sp>
        <p:nvSpPr>
          <p:cNvPr id="17410" name="İçerik Yer Tutucusu 2"/>
          <p:cNvSpPr>
            <a:spLocks noGrp="1"/>
          </p:cNvSpPr>
          <p:nvPr>
            <p:ph idx="1"/>
          </p:nvPr>
        </p:nvSpPr>
        <p:spPr/>
        <p:txBody>
          <a:bodyPr/>
          <a:lstStyle/>
          <a:p>
            <a:r>
              <a:rPr lang="tr-TR" sz="2000" smtClean="0"/>
              <a:t>1-Her fırsattan faydalanarak öğrencilerin millet; vatan, bayrak ve insanlık sevgilerini; </a:t>
            </a:r>
            <a:r>
              <a:rPr lang="tr-TR" sz="2000" smtClean="0">
                <a:hlinkClick r:id="rId2" tooltip="Atatürk´e hakaretin cezası nedir?"/>
              </a:rPr>
              <a:t>Atatürk ilke ve inkılaplarına</a:t>
            </a:r>
            <a:r>
              <a:rPr lang="tr-TR" sz="2000" smtClean="0"/>
              <a:t>, manevi değerlere bağlılıklarını; dayanışma duygularını pekiştirmeleri amacıyla veliler ve okul müdürlüğü ile iş birliği yapmak.</a:t>
            </a:r>
          </a:p>
          <a:p>
            <a:r>
              <a:rPr lang="tr-TR" sz="2000" smtClean="0"/>
              <a:t>2-Çocukların başarılarının artırılması için Anne ve Babalarla iş birliği yapmak.</a:t>
            </a:r>
          </a:p>
          <a:p>
            <a:r>
              <a:rPr lang="tr-TR" sz="2000" smtClean="0"/>
              <a:t>3-Evde derslerine çalışmak için imkan bulamayan öğrencilere, okulda çalışma ortamı hazırlamak.</a:t>
            </a:r>
          </a:p>
          <a:p>
            <a:r>
              <a:rPr lang="tr-TR" sz="2000" smtClean="0"/>
              <a:t>4-Resim-iş, müzik, yabancı dil ve beden eğitimi derslerine özel ilgi duyan çocuklara okulda ve çevrede uygun imkanlar hazırlamak.</a:t>
            </a:r>
          </a:p>
          <a:p>
            <a:r>
              <a:rPr lang="tr-TR" sz="2000" smtClean="0"/>
              <a:t>5-Özel yetiştirmeye ve teşvike muhtaç çocuklar hakkında gerekli çarelere başvurmak.</a:t>
            </a:r>
          </a:p>
          <a:p>
            <a:endParaRPr lang="tr-TR" sz="2000" smtClean="0"/>
          </a:p>
          <a:p>
            <a:endParaRPr lang="tr-TR" sz="2000" smtClean="0"/>
          </a:p>
          <a:p>
            <a:endParaRPr lang="tr-TR" sz="2000" smtClean="0"/>
          </a:p>
          <a:p>
            <a:endParaRPr lang="tr-TR" sz="2000" smtClean="0"/>
          </a:p>
          <a:p>
            <a:endParaRPr lang="tr-TR" sz="20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normAutofit fontScale="90000"/>
          </a:bodyPr>
          <a:lstStyle/>
          <a:p>
            <a:pPr fontAlgn="auto">
              <a:spcAft>
                <a:spcPts val="0"/>
              </a:spcAft>
              <a:defRPr/>
            </a:pPr>
            <a:r>
              <a:rPr lang="tr-TR" b="1" dirty="0" smtClean="0">
                <a:solidFill>
                  <a:schemeClr val="accent2"/>
                </a:solidFill>
              </a:rPr>
              <a:t>Kamu Kurum ve Kuruluşları ile Sivil Toplum Kuruluşlarının Eğitime Katkısı</a:t>
            </a:r>
            <a:endParaRPr lang="tr-TR" b="1" dirty="0">
              <a:solidFill>
                <a:schemeClr val="accent2"/>
              </a:solidFill>
            </a:endParaRPr>
          </a:p>
        </p:txBody>
      </p:sp>
      <p:sp>
        <p:nvSpPr>
          <p:cNvPr id="18434" name="İçerik Yer Tutucusu 2"/>
          <p:cNvSpPr>
            <a:spLocks noGrp="1"/>
          </p:cNvSpPr>
          <p:nvPr>
            <p:ph idx="1"/>
          </p:nvPr>
        </p:nvSpPr>
        <p:spPr>
          <a:xfrm>
            <a:off x="468313" y="1773238"/>
            <a:ext cx="8229600" cy="4525962"/>
          </a:xfrm>
        </p:spPr>
        <p:txBody>
          <a:bodyPr/>
          <a:lstStyle/>
          <a:p>
            <a:r>
              <a:rPr lang="tr-TR" sz="2400" smtClean="0"/>
              <a:t> Ülkemizde sivil toplum kuruluşları eğitimle ilgili çalışmalarda etkisinin olduğu düşünülmektedir. Bunun en belirgin örneği, Milli Eğitim Şûra’larında, üniversiteler, kurum ve kuruluşlar ve MEB merkez ve taşra teşkilatlarının yanında sivil toplum kuruluşlarının da görüşlerine yer verilmesidir.</a:t>
            </a:r>
          </a:p>
          <a:p>
            <a:r>
              <a:rPr lang="tr-TR" smtClean="0"/>
              <a:t>e vakıf, dernek türündeki sivil toplum örgütleri eğitimsel etkinliklere yönelmişlerdir. Böylece Türk demokrasisinin gelişmesine katkı sağladıkları gibi eğitim sistemine olan etkileri de inkâr edilemez.</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234</Words>
  <Application>Microsoft Office PowerPoint</Application>
  <PresentationFormat>Ekran Gösterisi (4:3)</PresentationFormat>
  <Paragraphs>36</Paragraphs>
  <Slides>4</Slides>
  <Notes>1</Notes>
  <HiddenSlides>0</HiddenSlides>
  <MMClips>0</MMClips>
  <ScaleCrop>false</ScaleCrop>
  <HeadingPairs>
    <vt:vector size="6" baseType="variant">
      <vt:variant>
        <vt:lpstr>Kullanılan Yazı Tipleri</vt:lpstr>
      </vt:variant>
      <vt:variant>
        <vt:i4>2</vt:i4>
      </vt:variant>
      <vt:variant>
        <vt:lpstr>Tasarım Şablonu</vt:lpstr>
      </vt:variant>
      <vt:variant>
        <vt:i4>1</vt:i4>
      </vt:variant>
      <vt:variant>
        <vt:lpstr>Slayt Başlıkları</vt:lpstr>
      </vt:variant>
      <vt:variant>
        <vt:i4>4</vt:i4>
      </vt:variant>
    </vt:vector>
  </HeadingPairs>
  <TitlesOfParts>
    <vt:vector size="7" baseType="lpstr">
      <vt:lpstr>Calibri</vt:lpstr>
      <vt:lpstr>Arial</vt:lpstr>
      <vt:lpstr>Ofis Teması</vt:lpstr>
      <vt:lpstr>İç Ve Dış Paydaşların Katılımıyla Sağlıklı , Güvenli , Düzenli Ve Öğrencilerin Fiziksel Özelliklerine Ve İhtiyaçlarına Uygun Eğitim Ortamları Oluşturma</vt:lpstr>
      <vt:lpstr>İlçe Milli Eğitim Müdürlüğünün Görevleri</vt:lpstr>
      <vt:lpstr>Okul-Aile Birliği Görevleri</vt:lpstr>
      <vt:lpstr>Kamu Kurum ve Kuruluşları ile Sivil Toplum Kuruluşlarının Eğitime Katkısı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İç Ve Dış Paydaşların Katılımıyla Sağlıklı , Güvenli , Düzenli Ve Öğrencilerin Fiziksel Özelliklerine Ve İhtiyaçlarına Uygun Eğitim Ortamları Oluşturma</dc:title>
  <dc:creator>User</dc:creator>
  <cp:lastModifiedBy>REhber</cp:lastModifiedBy>
  <cp:revision>9</cp:revision>
  <dcterms:created xsi:type="dcterms:W3CDTF">2021-10-18T08:21:30Z</dcterms:created>
  <dcterms:modified xsi:type="dcterms:W3CDTF">2021-11-03T06:00:34Z</dcterms:modified>
</cp:coreProperties>
</file>